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344" r:id="rId12"/>
    <p:sldId id="326" r:id="rId13"/>
    <p:sldId id="322" r:id="rId14"/>
    <p:sldId id="350" r:id="rId15"/>
    <p:sldId id="327" r:id="rId16"/>
    <p:sldId id="323" r:id="rId17"/>
    <p:sldId id="334" r:id="rId18"/>
    <p:sldId id="325" r:id="rId19"/>
    <p:sldId id="335" r:id="rId20"/>
    <p:sldId id="337" r:id="rId21"/>
    <p:sldId id="336" r:id="rId22"/>
    <p:sldId id="324" r:id="rId23"/>
    <p:sldId id="332" r:id="rId24"/>
    <p:sldId id="339" r:id="rId25"/>
    <p:sldId id="338" r:id="rId26"/>
    <p:sldId id="341" r:id="rId27"/>
    <p:sldId id="340" r:id="rId28"/>
    <p:sldId id="342" r:id="rId29"/>
    <p:sldId id="269" r:id="rId30"/>
    <p:sldId id="348" r:id="rId31"/>
    <p:sldId id="347" r:id="rId32"/>
    <p:sldId id="345" r:id="rId33"/>
    <p:sldId id="276" r:id="rId34"/>
    <p:sldId id="346" r:id="rId35"/>
    <p:sldId id="271" r:id="rId36"/>
    <p:sldId id="349" r:id="rId37"/>
  </p:sldIdLst>
  <p:sldSz cx="9144000" cy="5143500" type="screen16x9"/>
  <p:notesSz cx="6858000" cy="9144000"/>
  <p:embeddedFontLst>
    <p:embeddedFont>
      <p:font typeface="Alata" panose="020B0604020202020204" charset="0"/>
      <p:regular r:id="rId39"/>
    </p:embeddedFont>
    <p:embeddedFont>
      <p:font typeface="Barlow" panose="00000500000000000000" pitchFamily="2" charset="0"/>
      <p:regular r:id="rId40"/>
      <p:bold r:id="rId41"/>
      <p:italic r:id="rId42"/>
      <p:boldItalic r:id="rId43"/>
    </p:embeddedFont>
    <p:embeddedFont>
      <p:font typeface="Cabin" panose="020B0604020202020204" charset="0"/>
      <p:regular r:id="rId44"/>
      <p:bold r:id="rId45"/>
      <p:italic r:id="rId46"/>
      <p:boldItalic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7" roundtripDataSignature="AMtx7mjdlFU4swDg0sqTQbFrV0dmcYqp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FD9"/>
    <a:srgbClr val="9183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D522F-AA00-40C4-A37F-FBD5D3CE493E}">
  <a:tblStyle styleId="{155D522F-AA00-40C4-A37F-FBD5D3CE493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4660"/>
  </p:normalViewPr>
  <p:slideViewPr>
    <p:cSldViewPr snapToGrid="0">
      <p:cViewPr varScale="1">
        <p:scale>
          <a:sx n="107" d="100"/>
          <a:sy n="107" d="100"/>
        </p:scale>
        <p:origin x="110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10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customschemas.google.com/relationships/presentationmetadata" Target="meta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110"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6" name="Google Shape;9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4" name="Google Shape;162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714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978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0703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174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3008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365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507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3937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832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5759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4160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837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4403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6307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9744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2356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5159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0734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 name="Google Shape;153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9335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 name="Google Shape;153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8443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 name="Google Shape;153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610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5" name="Google Shape;127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7761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2" name="Google Shape;186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212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0" name="Google Shape;8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4cbf36a89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g24cbf36a89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67"/>
          <p:cNvGrpSpPr/>
          <p:nvPr/>
        </p:nvGrpSpPr>
        <p:grpSpPr>
          <a:xfrm flipH="1">
            <a:off x="3503925" y="-681775"/>
            <a:ext cx="6511500" cy="6511500"/>
            <a:chOff x="-1014900" y="-681775"/>
            <a:chExt cx="6511500" cy="6511500"/>
          </a:xfrm>
        </p:grpSpPr>
        <p:sp>
          <p:nvSpPr>
            <p:cNvPr id="10" name="Google Shape;10;p67"/>
            <p:cNvSpPr/>
            <p:nvPr/>
          </p:nvSpPr>
          <p:spPr>
            <a:xfrm>
              <a:off x="-1014900" y="-681775"/>
              <a:ext cx="6511500" cy="6511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67"/>
            <p:cNvSpPr/>
            <p:nvPr/>
          </p:nvSpPr>
          <p:spPr>
            <a:xfrm>
              <a:off x="-142875" y="4784100"/>
              <a:ext cx="531600" cy="35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7"/>
            <p:cNvSpPr/>
            <p:nvPr/>
          </p:nvSpPr>
          <p:spPr>
            <a:xfrm>
              <a:off x="-142875" y="-9125"/>
              <a:ext cx="531600" cy="35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13;p67"/>
          <p:cNvSpPr txBox="1">
            <a:spLocks noGrp="1"/>
          </p:cNvSpPr>
          <p:nvPr>
            <p:ph type="ctrTitle"/>
          </p:nvPr>
        </p:nvSpPr>
        <p:spPr>
          <a:xfrm>
            <a:off x="3914100" y="903625"/>
            <a:ext cx="45156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67"/>
          <p:cNvSpPr txBox="1">
            <a:spLocks noGrp="1"/>
          </p:cNvSpPr>
          <p:nvPr>
            <p:ph type="subTitle" idx="1"/>
          </p:nvPr>
        </p:nvSpPr>
        <p:spPr>
          <a:xfrm>
            <a:off x="4336225" y="3167375"/>
            <a:ext cx="4093500" cy="359400"/>
          </a:xfrm>
          <a:prstGeom prst="rect">
            <a:avLst/>
          </a:prstGeom>
          <a:solidFill>
            <a:schemeClr val="lt1"/>
          </a:solid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67"/>
          <p:cNvSpPr/>
          <p:nvPr/>
        </p:nvSpPr>
        <p:spPr>
          <a:xfrm>
            <a:off x="1777638" y="4604450"/>
            <a:ext cx="990600" cy="990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7"/>
          <p:cNvSpPr/>
          <p:nvPr/>
        </p:nvSpPr>
        <p:spPr>
          <a:xfrm>
            <a:off x="3625492" y="-238025"/>
            <a:ext cx="441600" cy="441600"/>
          </a:xfrm>
          <a:prstGeom prst="ellipse">
            <a:avLst/>
          </a:prstGeom>
          <a:solidFill>
            <a:srgbClr val="FF9D6C">
              <a:alpha val="2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67"/>
          <p:cNvGrpSpPr/>
          <p:nvPr/>
        </p:nvGrpSpPr>
        <p:grpSpPr>
          <a:xfrm>
            <a:off x="182214" y="258746"/>
            <a:ext cx="2398972" cy="507351"/>
            <a:chOff x="182214" y="258746"/>
            <a:chExt cx="2398972" cy="507351"/>
          </a:xfrm>
        </p:grpSpPr>
        <p:sp>
          <p:nvSpPr>
            <p:cNvPr id="18" name="Google Shape;18;p67"/>
            <p:cNvSpPr/>
            <p:nvPr/>
          </p:nvSpPr>
          <p:spPr>
            <a:xfrm>
              <a:off x="71430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7"/>
            <p:cNvSpPr/>
            <p:nvPr/>
          </p:nvSpPr>
          <p:spPr>
            <a:xfrm>
              <a:off x="105121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7"/>
            <p:cNvSpPr/>
            <p:nvPr/>
          </p:nvSpPr>
          <p:spPr>
            <a:xfrm>
              <a:off x="138813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7"/>
            <p:cNvSpPr/>
            <p:nvPr/>
          </p:nvSpPr>
          <p:spPr>
            <a:xfrm>
              <a:off x="172504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7"/>
            <p:cNvSpPr/>
            <p:nvPr/>
          </p:nvSpPr>
          <p:spPr>
            <a:xfrm>
              <a:off x="206196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7"/>
            <p:cNvSpPr/>
            <p:nvPr/>
          </p:nvSpPr>
          <p:spPr>
            <a:xfrm>
              <a:off x="239887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7"/>
            <p:cNvSpPr/>
            <p:nvPr/>
          </p:nvSpPr>
          <p:spPr>
            <a:xfrm>
              <a:off x="53200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7"/>
            <p:cNvSpPr/>
            <p:nvPr/>
          </p:nvSpPr>
          <p:spPr>
            <a:xfrm>
              <a:off x="86891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7"/>
            <p:cNvSpPr/>
            <p:nvPr/>
          </p:nvSpPr>
          <p:spPr>
            <a:xfrm>
              <a:off x="120583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7"/>
            <p:cNvSpPr/>
            <p:nvPr/>
          </p:nvSpPr>
          <p:spPr>
            <a:xfrm>
              <a:off x="154274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7"/>
            <p:cNvSpPr/>
            <p:nvPr/>
          </p:nvSpPr>
          <p:spPr>
            <a:xfrm>
              <a:off x="187966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7"/>
            <p:cNvSpPr/>
            <p:nvPr/>
          </p:nvSpPr>
          <p:spPr>
            <a:xfrm>
              <a:off x="221657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7"/>
            <p:cNvSpPr/>
            <p:nvPr/>
          </p:nvSpPr>
          <p:spPr>
            <a:xfrm>
              <a:off x="364514"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7"/>
            <p:cNvSpPr/>
            <p:nvPr/>
          </p:nvSpPr>
          <p:spPr>
            <a:xfrm>
              <a:off x="182214"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67"/>
          <p:cNvSpPr/>
          <p:nvPr/>
        </p:nvSpPr>
        <p:spPr>
          <a:xfrm>
            <a:off x="6042617" y="-250500"/>
            <a:ext cx="441600" cy="441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7"/>
          <p:cNvSpPr/>
          <p:nvPr/>
        </p:nvSpPr>
        <p:spPr>
          <a:xfrm>
            <a:off x="6797332" y="-818325"/>
            <a:ext cx="1510800" cy="15108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7"/>
          <p:cNvSpPr/>
          <p:nvPr/>
        </p:nvSpPr>
        <p:spPr>
          <a:xfrm>
            <a:off x="2768242" y="4239075"/>
            <a:ext cx="441600" cy="441600"/>
          </a:xfrm>
          <a:prstGeom prst="ellipse">
            <a:avLst/>
          </a:prstGeom>
          <a:solidFill>
            <a:srgbClr val="FF9D6C">
              <a:alpha val="2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4"/>
        <p:cNvGrpSpPr/>
        <p:nvPr/>
      </p:nvGrpSpPr>
      <p:grpSpPr>
        <a:xfrm>
          <a:off x="0" y="0"/>
          <a:ext cx="0" cy="0"/>
          <a:chOff x="0" y="0"/>
          <a:chExt cx="0" cy="0"/>
        </a:xfrm>
      </p:grpSpPr>
      <p:sp>
        <p:nvSpPr>
          <p:cNvPr id="225" name="Google Shape;225;p76"/>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26" name="Google Shape;226;p76"/>
          <p:cNvGrpSpPr/>
          <p:nvPr/>
        </p:nvGrpSpPr>
        <p:grpSpPr>
          <a:xfrm>
            <a:off x="2688789" y="4805783"/>
            <a:ext cx="2216672" cy="182364"/>
            <a:chOff x="2688789" y="4805783"/>
            <a:chExt cx="2216672" cy="182364"/>
          </a:xfrm>
        </p:grpSpPr>
        <p:sp>
          <p:nvSpPr>
            <p:cNvPr id="227" name="Google Shape;227;p76"/>
            <p:cNvSpPr/>
            <p:nvPr/>
          </p:nvSpPr>
          <p:spPr>
            <a:xfrm>
              <a:off x="3038576"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76"/>
            <p:cNvSpPr/>
            <p:nvPr/>
          </p:nvSpPr>
          <p:spPr>
            <a:xfrm>
              <a:off x="3375491"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6"/>
            <p:cNvSpPr/>
            <p:nvPr/>
          </p:nvSpPr>
          <p:spPr>
            <a:xfrm>
              <a:off x="3712406"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6"/>
            <p:cNvSpPr/>
            <p:nvPr/>
          </p:nvSpPr>
          <p:spPr>
            <a:xfrm>
              <a:off x="4049321"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6"/>
            <p:cNvSpPr/>
            <p:nvPr/>
          </p:nvSpPr>
          <p:spPr>
            <a:xfrm>
              <a:off x="4386236"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6"/>
            <p:cNvSpPr/>
            <p:nvPr/>
          </p:nvSpPr>
          <p:spPr>
            <a:xfrm>
              <a:off x="4723151"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6"/>
            <p:cNvSpPr/>
            <p:nvPr/>
          </p:nvSpPr>
          <p:spPr>
            <a:xfrm>
              <a:off x="2688789" y="4805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4" name="Google Shape;234;p76"/>
          <p:cNvSpPr/>
          <p:nvPr/>
        </p:nvSpPr>
        <p:spPr>
          <a:xfrm>
            <a:off x="-213083" y="2892325"/>
            <a:ext cx="441600" cy="441600"/>
          </a:xfrm>
          <a:prstGeom prst="ellipse">
            <a:avLst/>
          </a:prstGeom>
          <a:solidFill>
            <a:srgbClr val="FF9D6C">
              <a:alpha val="2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6"/>
          <p:cNvSpPr/>
          <p:nvPr/>
        </p:nvSpPr>
        <p:spPr>
          <a:xfrm>
            <a:off x="-487587" y="1687875"/>
            <a:ext cx="990600" cy="9906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 name="Google Shape;236;p76"/>
          <p:cNvGrpSpPr/>
          <p:nvPr/>
        </p:nvGrpSpPr>
        <p:grpSpPr>
          <a:xfrm>
            <a:off x="5906914" y="42246"/>
            <a:ext cx="2398972" cy="507351"/>
            <a:chOff x="5906914" y="42246"/>
            <a:chExt cx="2398972" cy="507351"/>
          </a:xfrm>
        </p:grpSpPr>
        <p:sp>
          <p:nvSpPr>
            <p:cNvPr id="237" name="Google Shape;237;p76"/>
            <p:cNvSpPr/>
            <p:nvPr/>
          </p:nvSpPr>
          <p:spPr>
            <a:xfrm>
              <a:off x="6439001"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6"/>
            <p:cNvSpPr/>
            <p:nvPr/>
          </p:nvSpPr>
          <p:spPr>
            <a:xfrm>
              <a:off x="6775916"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6"/>
            <p:cNvSpPr/>
            <p:nvPr/>
          </p:nvSpPr>
          <p:spPr>
            <a:xfrm>
              <a:off x="7112831"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6"/>
            <p:cNvSpPr/>
            <p:nvPr/>
          </p:nvSpPr>
          <p:spPr>
            <a:xfrm>
              <a:off x="7449746"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76"/>
            <p:cNvSpPr/>
            <p:nvPr/>
          </p:nvSpPr>
          <p:spPr>
            <a:xfrm>
              <a:off x="7786661"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6"/>
            <p:cNvSpPr/>
            <p:nvPr/>
          </p:nvSpPr>
          <p:spPr>
            <a:xfrm>
              <a:off x="8123576"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6"/>
            <p:cNvSpPr/>
            <p:nvPr/>
          </p:nvSpPr>
          <p:spPr>
            <a:xfrm>
              <a:off x="6256701"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6"/>
            <p:cNvSpPr/>
            <p:nvPr/>
          </p:nvSpPr>
          <p:spPr>
            <a:xfrm>
              <a:off x="6593616"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6"/>
            <p:cNvSpPr/>
            <p:nvPr/>
          </p:nvSpPr>
          <p:spPr>
            <a:xfrm>
              <a:off x="6930531"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6"/>
            <p:cNvSpPr/>
            <p:nvPr/>
          </p:nvSpPr>
          <p:spPr>
            <a:xfrm>
              <a:off x="7267446"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6"/>
            <p:cNvSpPr/>
            <p:nvPr/>
          </p:nvSpPr>
          <p:spPr>
            <a:xfrm>
              <a:off x="7604361"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6"/>
            <p:cNvSpPr/>
            <p:nvPr/>
          </p:nvSpPr>
          <p:spPr>
            <a:xfrm>
              <a:off x="7941276"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76"/>
            <p:cNvSpPr/>
            <p:nvPr/>
          </p:nvSpPr>
          <p:spPr>
            <a:xfrm>
              <a:off x="6089214" y="3672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76"/>
            <p:cNvSpPr/>
            <p:nvPr/>
          </p:nvSpPr>
          <p:spPr>
            <a:xfrm>
              <a:off x="5906914" y="422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398"/>
        <p:cNvGrpSpPr/>
        <p:nvPr/>
      </p:nvGrpSpPr>
      <p:grpSpPr>
        <a:xfrm>
          <a:off x="0" y="0"/>
          <a:ext cx="0" cy="0"/>
          <a:chOff x="0" y="0"/>
          <a:chExt cx="0" cy="0"/>
        </a:xfrm>
      </p:grpSpPr>
      <p:sp>
        <p:nvSpPr>
          <p:cNvPr id="399" name="Google Shape;399;p82"/>
          <p:cNvSpPr txBox="1">
            <a:spLocks noGrp="1"/>
          </p:cNvSpPr>
          <p:nvPr>
            <p:ph type="title"/>
          </p:nvPr>
        </p:nvSpPr>
        <p:spPr>
          <a:xfrm>
            <a:off x="1041600" y="2022275"/>
            <a:ext cx="12315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28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400" name="Google Shape;400;p82"/>
          <p:cNvSpPr txBox="1">
            <a:spLocks noGrp="1"/>
          </p:cNvSpPr>
          <p:nvPr>
            <p:ph type="subTitle" idx="1"/>
          </p:nvPr>
        </p:nvSpPr>
        <p:spPr>
          <a:xfrm>
            <a:off x="723900" y="3495050"/>
            <a:ext cx="1866900" cy="6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1" name="Google Shape;401;p82"/>
          <p:cNvSpPr txBox="1">
            <a:spLocks noGrp="1"/>
          </p:cNvSpPr>
          <p:nvPr>
            <p:ph type="title" idx="2"/>
          </p:nvPr>
        </p:nvSpPr>
        <p:spPr>
          <a:xfrm>
            <a:off x="723900" y="3132025"/>
            <a:ext cx="18669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2" name="Google Shape;402;p82"/>
          <p:cNvSpPr txBox="1">
            <a:spLocks noGrp="1"/>
          </p:cNvSpPr>
          <p:nvPr>
            <p:ph type="title" idx="3"/>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3" name="Google Shape;403;p82"/>
          <p:cNvSpPr txBox="1">
            <a:spLocks noGrp="1"/>
          </p:cNvSpPr>
          <p:nvPr>
            <p:ph type="title" idx="4"/>
          </p:nvPr>
        </p:nvSpPr>
        <p:spPr>
          <a:xfrm>
            <a:off x="2984700" y="3156950"/>
            <a:ext cx="12315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28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404" name="Google Shape;404;p82"/>
          <p:cNvSpPr txBox="1">
            <a:spLocks noGrp="1"/>
          </p:cNvSpPr>
          <p:nvPr>
            <p:ph type="subTitle" idx="5"/>
          </p:nvPr>
        </p:nvSpPr>
        <p:spPr>
          <a:xfrm>
            <a:off x="2667000" y="1834388"/>
            <a:ext cx="1866900" cy="6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5" name="Google Shape;405;p82"/>
          <p:cNvSpPr txBox="1">
            <a:spLocks noGrp="1"/>
          </p:cNvSpPr>
          <p:nvPr>
            <p:ph type="title" idx="6"/>
          </p:nvPr>
        </p:nvSpPr>
        <p:spPr>
          <a:xfrm>
            <a:off x="2667000" y="1471363"/>
            <a:ext cx="18669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6" name="Google Shape;406;p82"/>
          <p:cNvSpPr txBox="1">
            <a:spLocks noGrp="1"/>
          </p:cNvSpPr>
          <p:nvPr>
            <p:ph type="title" idx="7"/>
          </p:nvPr>
        </p:nvSpPr>
        <p:spPr>
          <a:xfrm>
            <a:off x="4927800" y="2022275"/>
            <a:ext cx="12315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28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407" name="Google Shape;407;p82"/>
          <p:cNvSpPr txBox="1">
            <a:spLocks noGrp="1"/>
          </p:cNvSpPr>
          <p:nvPr>
            <p:ph type="subTitle" idx="8"/>
          </p:nvPr>
        </p:nvSpPr>
        <p:spPr>
          <a:xfrm>
            <a:off x="4610100" y="3495038"/>
            <a:ext cx="1866900" cy="6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8" name="Google Shape;408;p82"/>
          <p:cNvSpPr txBox="1">
            <a:spLocks noGrp="1"/>
          </p:cNvSpPr>
          <p:nvPr>
            <p:ph type="title" idx="9"/>
          </p:nvPr>
        </p:nvSpPr>
        <p:spPr>
          <a:xfrm>
            <a:off x="4610100" y="3132013"/>
            <a:ext cx="18669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9" name="Google Shape;409;p82"/>
          <p:cNvSpPr txBox="1">
            <a:spLocks noGrp="1"/>
          </p:cNvSpPr>
          <p:nvPr>
            <p:ph type="title" idx="13"/>
          </p:nvPr>
        </p:nvSpPr>
        <p:spPr>
          <a:xfrm>
            <a:off x="6870900" y="3156950"/>
            <a:ext cx="12315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28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410" name="Google Shape;410;p82"/>
          <p:cNvSpPr txBox="1">
            <a:spLocks noGrp="1"/>
          </p:cNvSpPr>
          <p:nvPr>
            <p:ph type="subTitle" idx="14"/>
          </p:nvPr>
        </p:nvSpPr>
        <p:spPr>
          <a:xfrm>
            <a:off x="6553200" y="1834400"/>
            <a:ext cx="1866900" cy="6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1" name="Google Shape;411;p82"/>
          <p:cNvSpPr txBox="1">
            <a:spLocks noGrp="1"/>
          </p:cNvSpPr>
          <p:nvPr>
            <p:ph type="title" idx="15"/>
          </p:nvPr>
        </p:nvSpPr>
        <p:spPr>
          <a:xfrm>
            <a:off x="6553200" y="1471375"/>
            <a:ext cx="18669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412" name="Google Shape;412;p82"/>
          <p:cNvGrpSpPr/>
          <p:nvPr/>
        </p:nvGrpSpPr>
        <p:grpSpPr>
          <a:xfrm>
            <a:off x="6476989" y="344958"/>
            <a:ext cx="2398972" cy="507352"/>
            <a:chOff x="3020689" y="4097808"/>
            <a:chExt cx="2398972" cy="507352"/>
          </a:xfrm>
        </p:grpSpPr>
        <p:sp>
          <p:nvSpPr>
            <p:cNvPr id="413" name="Google Shape;413;p82"/>
            <p:cNvSpPr/>
            <p:nvPr/>
          </p:nvSpPr>
          <p:spPr>
            <a:xfrm>
              <a:off x="337047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2"/>
            <p:cNvSpPr/>
            <p:nvPr/>
          </p:nvSpPr>
          <p:spPr>
            <a:xfrm>
              <a:off x="370739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2"/>
            <p:cNvSpPr/>
            <p:nvPr/>
          </p:nvSpPr>
          <p:spPr>
            <a:xfrm>
              <a:off x="404430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2"/>
            <p:cNvSpPr/>
            <p:nvPr/>
          </p:nvSpPr>
          <p:spPr>
            <a:xfrm>
              <a:off x="438122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2"/>
            <p:cNvSpPr/>
            <p:nvPr/>
          </p:nvSpPr>
          <p:spPr>
            <a:xfrm>
              <a:off x="471813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2"/>
            <p:cNvSpPr/>
            <p:nvPr/>
          </p:nvSpPr>
          <p:spPr>
            <a:xfrm>
              <a:off x="505505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2"/>
            <p:cNvSpPr/>
            <p:nvPr/>
          </p:nvSpPr>
          <p:spPr>
            <a:xfrm>
              <a:off x="3020689"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2"/>
            <p:cNvSpPr/>
            <p:nvPr/>
          </p:nvSpPr>
          <p:spPr>
            <a:xfrm>
              <a:off x="355277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2"/>
            <p:cNvSpPr/>
            <p:nvPr/>
          </p:nvSpPr>
          <p:spPr>
            <a:xfrm>
              <a:off x="388969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2"/>
            <p:cNvSpPr/>
            <p:nvPr/>
          </p:nvSpPr>
          <p:spPr>
            <a:xfrm>
              <a:off x="422660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2"/>
            <p:cNvSpPr/>
            <p:nvPr/>
          </p:nvSpPr>
          <p:spPr>
            <a:xfrm>
              <a:off x="456352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2"/>
            <p:cNvSpPr/>
            <p:nvPr/>
          </p:nvSpPr>
          <p:spPr>
            <a:xfrm>
              <a:off x="490043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2"/>
            <p:cNvSpPr/>
            <p:nvPr/>
          </p:nvSpPr>
          <p:spPr>
            <a:xfrm>
              <a:off x="523735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2"/>
            <p:cNvSpPr/>
            <p:nvPr/>
          </p:nvSpPr>
          <p:spPr>
            <a:xfrm>
              <a:off x="3202989"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 name="Google Shape;427;p82"/>
          <p:cNvSpPr/>
          <p:nvPr/>
        </p:nvSpPr>
        <p:spPr>
          <a:xfrm>
            <a:off x="5166238" y="-474425"/>
            <a:ext cx="990600" cy="990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2"/>
          <p:cNvSpPr/>
          <p:nvPr/>
        </p:nvSpPr>
        <p:spPr>
          <a:xfrm>
            <a:off x="-241583" y="1202525"/>
            <a:ext cx="441600" cy="441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9" name="Google Shape;429;p82"/>
          <p:cNvGrpSpPr/>
          <p:nvPr/>
        </p:nvGrpSpPr>
        <p:grpSpPr>
          <a:xfrm>
            <a:off x="723889" y="4764558"/>
            <a:ext cx="2216672" cy="182364"/>
            <a:chOff x="6659289" y="4764558"/>
            <a:chExt cx="2216672" cy="182364"/>
          </a:xfrm>
        </p:grpSpPr>
        <p:sp>
          <p:nvSpPr>
            <p:cNvPr id="430" name="Google Shape;430;p82"/>
            <p:cNvSpPr/>
            <p:nvPr/>
          </p:nvSpPr>
          <p:spPr>
            <a:xfrm>
              <a:off x="7009076"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2"/>
            <p:cNvSpPr/>
            <p:nvPr/>
          </p:nvSpPr>
          <p:spPr>
            <a:xfrm>
              <a:off x="7345991"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2"/>
            <p:cNvSpPr/>
            <p:nvPr/>
          </p:nvSpPr>
          <p:spPr>
            <a:xfrm>
              <a:off x="7682906"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2"/>
            <p:cNvSpPr/>
            <p:nvPr/>
          </p:nvSpPr>
          <p:spPr>
            <a:xfrm>
              <a:off x="8019821"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2"/>
            <p:cNvSpPr/>
            <p:nvPr/>
          </p:nvSpPr>
          <p:spPr>
            <a:xfrm>
              <a:off x="8356736"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82"/>
            <p:cNvSpPr/>
            <p:nvPr/>
          </p:nvSpPr>
          <p:spPr>
            <a:xfrm>
              <a:off x="8693651"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2"/>
            <p:cNvSpPr/>
            <p:nvPr/>
          </p:nvSpPr>
          <p:spPr>
            <a:xfrm>
              <a:off x="6659289" y="47645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569"/>
        <p:cNvGrpSpPr/>
        <p:nvPr/>
      </p:nvGrpSpPr>
      <p:grpSpPr>
        <a:xfrm>
          <a:off x="0" y="0"/>
          <a:ext cx="0" cy="0"/>
          <a:chOff x="0" y="0"/>
          <a:chExt cx="0" cy="0"/>
        </a:xfrm>
      </p:grpSpPr>
      <p:sp>
        <p:nvSpPr>
          <p:cNvPr id="570" name="Google Shape;570;p88"/>
          <p:cNvSpPr/>
          <p:nvPr/>
        </p:nvSpPr>
        <p:spPr>
          <a:xfrm rot="-5400000">
            <a:off x="-98850" y="-4813150"/>
            <a:ext cx="9341700" cy="9341700"/>
          </a:xfrm>
          <a:prstGeom prst="pie">
            <a:avLst>
              <a:gd name="adj1" fmla="val 5416293"/>
              <a:gd name="adj2" fmla="val 162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88"/>
          <p:cNvSpPr txBox="1">
            <a:spLocks noGrp="1"/>
          </p:cNvSpPr>
          <p:nvPr>
            <p:ph type="subTitle" idx="1"/>
          </p:nvPr>
        </p:nvSpPr>
        <p:spPr>
          <a:xfrm>
            <a:off x="2403150" y="1155200"/>
            <a:ext cx="4337700" cy="132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2" name="Google Shape;572;p88"/>
          <p:cNvSpPr txBox="1">
            <a:spLocks noGrp="1"/>
          </p:cNvSpPr>
          <p:nvPr>
            <p:ph type="title"/>
          </p:nvPr>
        </p:nvSpPr>
        <p:spPr>
          <a:xfrm>
            <a:off x="2403150" y="549600"/>
            <a:ext cx="4337700" cy="53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573" name="Google Shape;573;p88"/>
          <p:cNvSpPr txBox="1"/>
          <p:nvPr/>
        </p:nvSpPr>
        <p:spPr>
          <a:xfrm>
            <a:off x="2226300" y="3181141"/>
            <a:ext cx="4729500" cy="53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s-CO" sz="1200" b="0" i="0" u="none" strike="noStrike" cap="none">
                <a:solidFill>
                  <a:schemeClr val="dk1"/>
                </a:solidFill>
                <a:latin typeface="Barlow"/>
                <a:ea typeface="Barlow"/>
                <a:cs typeface="Barlow"/>
                <a:sym typeface="Barlow"/>
              </a:rPr>
              <a:t>CREDITS: This presentation template was created by </a:t>
            </a:r>
            <a:r>
              <a:rPr lang="es-CO" sz="1200" b="1" i="0" u="none" strike="noStrike" cap="none">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s-CO" sz="1200" b="0" i="0" u="none" strike="noStrike" cap="none">
                <a:solidFill>
                  <a:schemeClr val="dk1"/>
                </a:solidFill>
                <a:latin typeface="Barlow"/>
                <a:ea typeface="Barlow"/>
                <a:cs typeface="Barlow"/>
                <a:sym typeface="Barlow"/>
              </a:rPr>
              <a:t>, including icons by </a:t>
            </a:r>
            <a:r>
              <a:rPr lang="es-CO" sz="1200" b="1" i="0" u="none" strike="noStrike" cap="none">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s-CO" sz="1200" b="1" i="0" u="none" strike="noStrike" cap="none">
                <a:solidFill>
                  <a:schemeClr val="dk1"/>
                </a:solidFill>
                <a:latin typeface="Barlow"/>
                <a:ea typeface="Barlow"/>
                <a:cs typeface="Barlow"/>
                <a:sym typeface="Barlow"/>
              </a:rPr>
              <a:t> </a:t>
            </a:r>
            <a:r>
              <a:rPr lang="es-CO" sz="1200" b="0" i="0" u="none" strike="noStrike" cap="none">
                <a:solidFill>
                  <a:schemeClr val="dk1"/>
                </a:solidFill>
                <a:latin typeface="Barlow"/>
                <a:ea typeface="Barlow"/>
                <a:cs typeface="Barlow"/>
                <a:sym typeface="Barlow"/>
              </a:rPr>
              <a:t>and infographics &amp; images by </a:t>
            </a:r>
            <a:r>
              <a:rPr lang="es-CO" sz="1200" b="1" i="0" u="none" strike="noStrike" cap="none">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200" b="0" i="0" u="none" strike="noStrike" cap="none">
              <a:solidFill>
                <a:schemeClr val="dk1"/>
              </a:solidFill>
              <a:latin typeface="Barlow"/>
              <a:ea typeface="Barlow"/>
              <a:cs typeface="Barlow"/>
              <a:sym typeface="Barlow"/>
            </a:endParaRPr>
          </a:p>
        </p:txBody>
      </p:sp>
      <p:grpSp>
        <p:nvGrpSpPr>
          <p:cNvPr id="574" name="Google Shape;574;p88"/>
          <p:cNvGrpSpPr/>
          <p:nvPr/>
        </p:nvGrpSpPr>
        <p:grpSpPr>
          <a:xfrm>
            <a:off x="6468714" y="248996"/>
            <a:ext cx="2398972" cy="507351"/>
            <a:chOff x="182214" y="258746"/>
            <a:chExt cx="2398972" cy="507351"/>
          </a:xfrm>
        </p:grpSpPr>
        <p:sp>
          <p:nvSpPr>
            <p:cNvPr id="575" name="Google Shape;575;p88"/>
            <p:cNvSpPr/>
            <p:nvPr/>
          </p:nvSpPr>
          <p:spPr>
            <a:xfrm>
              <a:off x="71430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88"/>
            <p:cNvSpPr/>
            <p:nvPr/>
          </p:nvSpPr>
          <p:spPr>
            <a:xfrm>
              <a:off x="105121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88"/>
            <p:cNvSpPr/>
            <p:nvPr/>
          </p:nvSpPr>
          <p:spPr>
            <a:xfrm>
              <a:off x="138813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8"/>
            <p:cNvSpPr/>
            <p:nvPr/>
          </p:nvSpPr>
          <p:spPr>
            <a:xfrm>
              <a:off x="172504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88"/>
            <p:cNvSpPr/>
            <p:nvPr/>
          </p:nvSpPr>
          <p:spPr>
            <a:xfrm>
              <a:off x="206196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88"/>
            <p:cNvSpPr/>
            <p:nvPr/>
          </p:nvSpPr>
          <p:spPr>
            <a:xfrm>
              <a:off x="239887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88"/>
            <p:cNvSpPr/>
            <p:nvPr/>
          </p:nvSpPr>
          <p:spPr>
            <a:xfrm>
              <a:off x="53200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88"/>
            <p:cNvSpPr/>
            <p:nvPr/>
          </p:nvSpPr>
          <p:spPr>
            <a:xfrm>
              <a:off x="86891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88"/>
            <p:cNvSpPr/>
            <p:nvPr/>
          </p:nvSpPr>
          <p:spPr>
            <a:xfrm>
              <a:off x="120583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88"/>
            <p:cNvSpPr/>
            <p:nvPr/>
          </p:nvSpPr>
          <p:spPr>
            <a:xfrm>
              <a:off x="154274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8"/>
            <p:cNvSpPr/>
            <p:nvPr/>
          </p:nvSpPr>
          <p:spPr>
            <a:xfrm>
              <a:off x="187966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88"/>
            <p:cNvSpPr/>
            <p:nvPr/>
          </p:nvSpPr>
          <p:spPr>
            <a:xfrm>
              <a:off x="221657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88"/>
            <p:cNvSpPr/>
            <p:nvPr/>
          </p:nvSpPr>
          <p:spPr>
            <a:xfrm>
              <a:off x="364514"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8"/>
            <p:cNvSpPr/>
            <p:nvPr/>
          </p:nvSpPr>
          <p:spPr>
            <a:xfrm>
              <a:off x="182214"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9" name="Google Shape;589;p88"/>
          <p:cNvSpPr/>
          <p:nvPr/>
        </p:nvSpPr>
        <p:spPr>
          <a:xfrm>
            <a:off x="714307" y="-818325"/>
            <a:ext cx="1510800" cy="15108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8"/>
          <p:cNvSpPr/>
          <p:nvPr/>
        </p:nvSpPr>
        <p:spPr>
          <a:xfrm>
            <a:off x="8670063" y="3613850"/>
            <a:ext cx="990600" cy="990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88"/>
          <p:cNvSpPr/>
          <p:nvPr/>
        </p:nvSpPr>
        <p:spPr>
          <a:xfrm>
            <a:off x="1291867" y="1469400"/>
            <a:ext cx="441600" cy="441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2" name="Google Shape;592;p88"/>
          <p:cNvGrpSpPr/>
          <p:nvPr/>
        </p:nvGrpSpPr>
        <p:grpSpPr>
          <a:xfrm>
            <a:off x="7449571" y="4764983"/>
            <a:ext cx="856140" cy="182364"/>
            <a:chOff x="1725046" y="583733"/>
            <a:chExt cx="856140" cy="182364"/>
          </a:xfrm>
        </p:grpSpPr>
        <p:sp>
          <p:nvSpPr>
            <p:cNvPr id="593" name="Google Shape;593;p88"/>
            <p:cNvSpPr/>
            <p:nvPr/>
          </p:nvSpPr>
          <p:spPr>
            <a:xfrm>
              <a:off x="172504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88"/>
            <p:cNvSpPr/>
            <p:nvPr/>
          </p:nvSpPr>
          <p:spPr>
            <a:xfrm>
              <a:off x="206196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88"/>
            <p:cNvSpPr/>
            <p:nvPr/>
          </p:nvSpPr>
          <p:spPr>
            <a:xfrm>
              <a:off x="239887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88"/>
          <p:cNvGrpSpPr/>
          <p:nvPr/>
        </p:nvGrpSpPr>
        <p:grpSpPr>
          <a:xfrm>
            <a:off x="210889" y="4188283"/>
            <a:ext cx="2398972" cy="832339"/>
            <a:chOff x="6797314" y="4144758"/>
            <a:chExt cx="2398972" cy="832339"/>
          </a:xfrm>
        </p:grpSpPr>
        <p:sp>
          <p:nvSpPr>
            <p:cNvPr id="597" name="Google Shape;597;p88"/>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88"/>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88"/>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88"/>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8"/>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88"/>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8"/>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8"/>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8"/>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8"/>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8"/>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8"/>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8"/>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8"/>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88"/>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88"/>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8"/>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8"/>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8"/>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8"/>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88"/>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661"/>
        <p:cNvGrpSpPr/>
        <p:nvPr/>
      </p:nvGrpSpPr>
      <p:grpSpPr>
        <a:xfrm>
          <a:off x="0" y="0"/>
          <a:ext cx="0" cy="0"/>
          <a:chOff x="0" y="0"/>
          <a:chExt cx="0" cy="0"/>
        </a:xfrm>
      </p:grpSpPr>
      <p:sp>
        <p:nvSpPr>
          <p:cNvPr id="662" name="Google Shape;662;p95"/>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63" name="Google Shape;663;p95"/>
          <p:cNvSpPr txBox="1">
            <a:spLocks noGrp="1"/>
          </p:cNvSpPr>
          <p:nvPr>
            <p:ph type="subTitle" idx="1"/>
          </p:nvPr>
        </p:nvSpPr>
        <p:spPr>
          <a:xfrm>
            <a:off x="721588" y="2091200"/>
            <a:ext cx="2101800" cy="7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4" name="Google Shape;664;p95"/>
          <p:cNvSpPr txBox="1">
            <a:spLocks noGrp="1"/>
          </p:cNvSpPr>
          <p:nvPr>
            <p:ph type="title" idx="2"/>
          </p:nvPr>
        </p:nvSpPr>
        <p:spPr>
          <a:xfrm>
            <a:off x="721575" y="1613875"/>
            <a:ext cx="21018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665" name="Google Shape;665;p95"/>
          <p:cNvSpPr txBox="1">
            <a:spLocks noGrp="1"/>
          </p:cNvSpPr>
          <p:nvPr>
            <p:ph type="subTitle" idx="3"/>
          </p:nvPr>
        </p:nvSpPr>
        <p:spPr>
          <a:xfrm>
            <a:off x="721577" y="3513650"/>
            <a:ext cx="2101800" cy="7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p95"/>
          <p:cNvSpPr txBox="1">
            <a:spLocks noGrp="1"/>
          </p:cNvSpPr>
          <p:nvPr>
            <p:ph type="title" idx="4"/>
          </p:nvPr>
        </p:nvSpPr>
        <p:spPr>
          <a:xfrm>
            <a:off x="721569" y="3036325"/>
            <a:ext cx="21018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667" name="Google Shape;667;p95"/>
          <p:cNvSpPr txBox="1">
            <a:spLocks noGrp="1"/>
          </p:cNvSpPr>
          <p:nvPr>
            <p:ph type="subTitle" idx="5"/>
          </p:nvPr>
        </p:nvSpPr>
        <p:spPr>
          <a:xfrm>
            <a:off x="6327903" y="3513650"/>
            <a:ext cx="2101800" cy="72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8" name="Google Shape;668;p95"/>
          <p:cNvSpPr txBox="1">
            <a:spLocks noGrp="1"/>
          </p:cNvSpPr>
          <p:nvPr>
            <p:ph type="title" idx="6"/>
          </p:nvPr>
        </p:nvSpPr>
        <p:spPr>
          <a:xfrm>
            <a:off x="6327900" y="3036325"/>
            <a:ext cx="2101800" cy="380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669" name="Google Shape;669;p95"/>
          <p:cNvSpPr txBox="1">
            <a:spLocks noGrp="1"/>
          </p:cNvSpPr>
          <p:nvPr>
            <p:ph type="subTitle" idx="7"/>
          </p:nvPr>
        </p:nvSpPr>
        <p:spPr>
          <a:xfrm>
            <a:off x="6327903" y="2091188"/>
            <a:ext cx="2101800" cy="72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p95"/>
          <p:cNvSpPr txBox="1">
            <a:spLocks noGrp="1"/>
          </p:cNvSpPr>
          <p:nvPr>
            <p:ph type="title" idx="8"/>
          </p:nvPr>
        </p:nvSpPr>
        <p:spPr>
          <a:xfrm>
            <a:off x="6327900" y="1613863"/>
            <a:ext cx="2101800" cy="380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67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672"/>
        <p:cNvGrpSpPr/>
        <p:nvPr/>
      </p:nvGrpSpPr>
      <p:grpSpPr>
        <a:xfrm>
          <a:off x="0" y="0"/>
          <a:ext cx="0" cy="0"/>
          <a:chOff x="0" y="0"/>
          <a:chExt cx="0" cy="0"/>
        </a:xfrm>
      </p:grpSpPr>
      <p:sp>
        <p:nvSpPr>
          <p:cNvPr id="673" name="Google Shape;673;p97"/>
          <p:cNvSpPr/>
          <p:nvPr/>
        </p:nvSpPr>
        <p:spPr>
          <a:xfrm>
            <a:off x="8674013" y="1502100"/>
            <a:ext cx="990600" cy="990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4" name="Google Shape;674;p97"/>
          <p:cNvGrpSpPr/>
          <p:nvPr/>
        </p:nvGrpSpPr>
        <p:grpSpPr>
          <a:xfrm>
            <a:off x="6457364" y="4825246"/>
            <a:ext cx="2216672" cy="182364"/>
            <a:chOff x="7034464" y="4188283"/>
            <a:chExt cx="2216672" cy="182364"/>
          </a:xfrm>
        </p:grpSpPr>
        <p:sp>
          <p:nvSpPr>
            <p:cNvPr id="675" name="Google Shape;675;p97"/>
            <p:cNvSpPr/>
            <p:nvPr/>
          </p:nvSpPr>
          <p:spPr>
            <a:xfrm>
              <a:off x="7384251"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97"/>
            <p:cNvSpPr/>
            <p:nvPr/>
          </p:nvSpPr>
          <p:spPr>
            <a:xfrm>
              <a:off x="7721166"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97"/>
            <p:cNvSpPr/>
            <p:nvPr/>
          </p:nvSpPr>
          <p:spPr>
            <a:xfrm>
              <a:off x="8058081"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97"/>
            <p:cNvSpPr/>
            <p:nvPr/>
          </p:nvSpPr>
          <p:spPr>
            <a:xfrm>
              <a:off x="8394996"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97"/>
            <p:cNvSpPr/>
            <p:nvPr/>
          </p:nvSpPr>
          <p:spPr>
            <a:xfrm>
              <a:off x="8731911"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97"/>
            <p:cNvSpPr/>
            <p:nvPr/>
          </p:nvSpPr>
          <p:spPr>
            <a:xfrm>
              <a:off x="9068826"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97"/>
            <p:cNvSpPr/>
            <p:nvPr/>
          </p:nvSpPr>
          <p:spPr>
            <a:xfrm>
              <a:off x="7034464"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2" name="Google Shape;682;p97"/>
          <p:cNvSpPr/>
          <p:nvPr/>
        </p:nvSpPr>
        <p:spPr>
          <a:xfrm>
            <a:off x="2373592" y="4383650"/>
            <a:ext cx="441600" cy="44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3" name="Google Shape;683;p97"/>
          <p:cNvGrpSpPr/>
          <p:nvPr/>
        </p:nvGrpSpPr>
        <p:grpSpPr>
          <a:xfrm>
            <a:off x="6911614" y="8"/>
            <a:ext cx="2398972" cy="832339"/>
            <a:chOff x="6797314" y="4144758"/>
            <a:chExt cx="2398972" cy="832339"/>
          </a:xfrm>
        </p:grpSpPr>
        <p:sp>
          <p:nvSpPr>
            <p:cNvPr id="684" name="Google Shape;684;p97"/>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97"/>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97"/>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97"/>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97"/>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97"/>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97"/>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97"/>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97"/>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97"/>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97"/>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97"/>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97"/>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97"/>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97"/>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97"/>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97"/>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97"/>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97"/>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97"/>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97"/>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5" name="Google Shape;705;p97"/>
          <p:cNvSpPr/>
          <p:nvPr/>
        </p:nvSpPr>
        <p:spPr>
          <a:xfrm>
            <a:off x="714307" y="4397700"/>
            <a:ext cx="1510800" cy="15108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p:nvPr/>
        </p:nvSpPr>
        <p:spPr>
          <a:xfrm>
            <a:off x="472988" y="-498150"/>
            <a:ext cx="990600" cy="9906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5"/>
        <p:cNvGrpSpPr/>
        <p:nvPr/>
      </p:nvGrpSpPr>
      <p:grpSpPr>
        <a:xfrm>
          <a:off x="0" y="0"/>
          <a:ext cx="0" cy="0"/>
          <a:chOff x="0" y="0"/>
          <a:chExt cx="0" cy="0"/>
        </a:xfrm>
      </p:grpSpPr>
      <p:sp>
        <p:nvSpPr>
          <p:cNvPr id="36" name="Google Shape;36;p68"/>
          <p:cNvSpPr/>
          <p:nvPr/>
        </p:nvSpPr>
        <p:spPr>
          <a:xfrm rot="-5400000">
            <a:off x="-98850" y="-4813150"/>
            <a:ext cx="9341700" cy="9341700"/>
          </a:xfrm>
          <a:prstGeom prst="pie">
            <a:avLst>
              <a:gd name="adj1" fmla="val 5416293"/>
              <a:gd name="adj2" fmla="val 16200000"/>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8"/>
          <p:cNvSpPr/>
          <p:nvPr/>
        </p:nvSpPr>
        <p:spPr>
          <a:xfrm>
            <a:off x="635332" y="-734525"/>
            <a:ext cx="1510800" cy="1510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68"/>
          <p:cNvSpPr/>
          <p:nvPr/>
        </p:nvSpPr>
        <p:spPr>
          <a:xfrm>
            <a:off x="7233163" y="353000"/>
            <a:ext cx="990600" cy="990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8"/>
          <p:cNvSpPr/>
          <p:nvPr/>
        </p:nvSpPr>
        <p:spPr>
          <a:xfrm>
            <a:off x="1907842" y="2907850"/>
            <a:ext cx="441600" cy="44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68"/>
          <p:cNvGrpSpPr/>
          <p:nvPr/>
        </p:nvGrpSpPr>
        <p:grpSpPr>
          <a:xfrm>
            <a:off x="5225214" y="170633"/>
            <a:ext cx="869012" cy="182364"/>
            <a:chOff x="6979614" y="4794733"/>
            <a:chExt cx="869012" cy="182364"/>
          </a:xfrm>
        </p:grpSpPr>
        <p:sp>
          <p:nvSpPr>
            <p:cNvPr id="41" name="Google Shape;41;p68"/>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8"/>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8"/>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Google Shape;44;p68"/>
          <p:cNvSpPr txBox="1">
            <a:spLocks noGrp="1"/>
          </p:cNvSpPr>
          <p:nvPr>
            <p:ph type="subTitle" idx="1"/>
          </p:nvPr>
        </p:nvSpPr>
        <p:spPr>
          <a:xfrm>
            <a:off x="2403150" y="1343600"/>
            <a:ext cx="4337700" cy="121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8"/>
          <p:cNvSpPr txBox="1">
            <a:spLocks noGrp="1"/>
          </p:cNvSpPr>
          <p:nvPr>
            <p:ph type="title"/>
          </p:nvPr>
        </p:nvSpPr>
        <p:spPr>
          <a:xfrm>
            <a:off x="2403150" y="2557275"/>
            <a:ext cx="43377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46" name="Google Shape;46;p68"/>
          <p:cNvGrpSpPr/>
          <p:nvPr/>
        </p:nvGrpSpPr>
        <p:grpSpPr>
          <a:xfrm>
            <a:off x="186489" y="4719658"/>
            <a:ext cx="2216672" cy="182364"/>
            <a:chOff x="6979614" y="4794733"/>
            <a:chExt cx="2216672" cy="182364"/>
          </a:xfrm>
        </p:grpSpPr>
        <p:sp>
          <p:nvSpPr>
            <p:cNvPr id="47" name="Google Shape;47;p68"/>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8"/>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8"/>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8"/>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8"/>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8"/>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8"/>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69"/>
          <p:cNvSpPr/>
          <p:nvPr/>
        </p:nvSpPr>
        <p:spPr>
          <a:xfrm>
            <a:off x="-1939500" y="-681775"/>
            <a:ext cx="6511500" cy="65115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9"/>
          <p:cNvSpPr txBox="1">
            <a:spLocks noGrp="1"/>
          </p:cNvSpPr>
          <p:nvPr>
            <p:ph type="subTitle" idx="1"/>
          </p:nvPr>
        </p:nvSpPr>
        <p:spPr>
          <a:xfrm>
            <a:off x="714300" y="2451857"/>
            <a:ext cx="3323400" cy="12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9"/>
          <p:cNvSpPr txBox="1">
            <a:spLocks noGrp="1"/>
          </p:cNvSpPr>
          <p:nvPr>
            <p:ph type="title"/>
          </p:nvPr>
        </p:nvSpPr>
        <p:spPr>
          <a:xfrm>
            <a:off x="714300" y="1291563"/>
            <a:ext cx="3323400" cy="101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58" name="Google Shape;58;p69"/>
          <p:cNvGrpSpPr/>
          <p:nvPr/>
        </p:nvGrpSpPr>
        <p:grpSpPr>
          <a:xfrm>
            <a:off x="345489" y="549608"/>
            <a:ext cx="869012" cy="182364"/>
            <a:chOff x="7108239" y="309133"/>
            <a:chExt cx="869012" cy="182364"/>
          </a:xfrm>
        </p:grpSpPr>
        <p:sp>
          <p:nvSpPr>
            <p:cNvPr id="59" name="Google Shape;59;p69"/>
            <p:cNvSpPr/>
            <p:nvPr/>
          </p:nvSpPr>
          <p:spPr>
            <a:xfrm>
              <a:off x="7458026" y="3091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9"/>
            <p:cNvSpPr/>
            <p:nvPr/>
          </p:nvSpPr>
          <p:spPr>
            <a:xfrm>
              <a:off x="7794941" y="3091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9"/>
            <p:cNvSpPr/>
            <p:nvPr/>
          </p:nvSpPr>
          <p:spPr>
            <a:xfrm>
              <a:off x="7108239" y="3091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69"/>
          <p:cNvSpPr/>
          <p:nvPr/>
        </p:nvSpPr>
        <p:spPr>
          <a:xfrm>
            <a:off x="8648763" y="3982025"/>
            <a:ext cx="990600" cy="990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9"/>
          <p:cNvSpPr/>
          <p:nvPr/>
        </p:nvSpPr>
        <p:spPr>
          <a:xfrm>
            <a:off x="5166238" y="-474425"/>
            <a:ext cx="990600" cy="990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9"/>
          <p:cNvSpPr/>
          <p:nvPr/>
        </p:nvSpPr>
        <p:spPr>
          <a:xfrm>
            <a:off x="24607" y="4418500"/>
            <a:ext cx="1510800" cy="1510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5"/>
        <p:cNvGrpSpPr/>
        <p:nvPr/>
      </p:nvGrpSpPr>
      <p:grpSpPr>
        <a:xfrm>
          <a:off x="0" y="0"/>
          <a:ext cx="0" cy="0"/>
          <a:chOff x="0" y="0"/>
          <a:chExt cx="0" cy="0"/>
        </a:xfrm>
      </p:grpSpPr>
      <p:sp>
        <p:nvSpPr>
          <p:cNvPr id="66" name="Google Shape;66;p70"/>
          <p:cNvSpPr/>
          <p:nvPr/>
        </p:nvSpPr>
        <p:spPr>
          <a:xfrm>
            <a:off x="5398532" y="-809050"/>
            <a:ext cx="1510800" cy="15108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70"/>
          <p:cNvSpPr/>
          <p:nvPr/>
        </p:nvSpPr>
        <p:spPr>
          <a:xfrm rot="5400000">
            <a:off x="-554100" y="1956925"/>
            <a:ext cx="10306200" cy="10305900"/>
          </a:xfrm>
          <a:prstGeom prst="pie">
            <a:avLst>
              <a:gd name="adj1" fmla="val 5416293"/>
              <a:gd name="adj2" fmla="val 16200000"/>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70"/>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9" name="Google Shape;69;p70"/>
          <p:cNvSpPr txBox="1">
            <a:spLocks noGrp="1"/>
          </p:cNvSpPr>
          <p:nvPr>
            <p:ph type="subTitle" idx="1"/>
          </p:nvPr>
        </p:nvSpPr>
        <p:spPr>
          <a:xfrm>
            <a:off x="834250" y="3247400"/>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0"/>
          <p:cNvSpPr txBox="1">
            <a:spLocks noGrp="1"/>
          </p:cNvSpPr>
          <p:nvPr>
            <p:ph type="title" idx="2"/>
          </p:nvPr>
        </p:nvSpPr>
        <p:spPr>
          <a:xfrm>
            <a:off x="834250" y="2770075"/>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1" name="Google Shape;71;p70"/>
          <p:cNvSpPr txBox="1">
            <a:spLocks noGrp="1"/>
          </p:cNvSpPr>
          <p:nvPr>
            <p:ph type="subTitle" idx="3"/>
          </p:nvPr>
        </p:nvSpPr>
        <p:spPr>
          <a:xfrm>
            <a:off x="3521095" y="3247400"/>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70"/>
          <p:cNvSpPr txBox="1">
            <a:spLocks noGrp="1"/>
          </p:cNvSpPr>
          <p:nvPr>
            <p:ph type="title" idx="4"/>
          </p:nvPr>
        </p:nvSpPr>
        <p:spPr>
          <a:xfrm>
            <a:off x="3521095" y="2770075"/>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3" name="Google Shape;73;p70"/>
          <p:cNvSpPr txBox="1">
            <a:spLocks noGrp="1"/>
          </p:cNvSpPr>
          <p:nvPr>
            <p:ph type="subTitle" idx="5"/>
          </p:nvPr>
        </p:nvSpPr>
        <p:spPr>
          <a:xfrm>
            <a:off x="6207950" y="3247400"/>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0"/>
          <p:cNvSpPr txBox="1">
            <a:spLocks noGrp="1"/>
          </p:cNvSpPr>
          <p:nvPr>
            <p:ph type="title" idx="6"/>
          </p:nvPr>
        </p:nvSpPr>
        <p:spPr>
          <a:xfrm>
            <a:off x="6207950" y="2770075"/>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5" name="Google Shape;75;p70"/>
          <p:cNvSpPr/>
          <p:nvPr/>
        </p:nvSpPr>
        <p:spPr>
          <a:xfrm>
            <a:off x="8661913" y="1956775"/>
            <a:ext cx="990600" cy="990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0"/>
          <p:cNvSpPr/>
          <p:nvPr/>
        </p:nvSpPr>
        <p:spPr>
          <a:xfrm>
            <a:off x="141142" y="1149400"/>
            <a:ext cx="441600" cy="44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grpSp>
        <p:nvGrpSpPr>
          <p:cNvPr id="78" name="Google Shape;78;p71"/>
          <p:cNvGrpSpPr/>
          <p:nvPr/>
        </p:nvGrpSpPr>
        <p:grpSpPr>
          <a:xfrm>
            <a:off x="-880000" y="-681775"/>
            <a:ext cx="6511500" cy="6511500"/>
            <a:chOff x="-1014900" y="-681775"/>
            <a:chExt cx="6511500" cy="6511500"/>
          </a:xfrm>
        </p:grpSpPr>
        <p:sp>
          <p:nvSpPr>
            <p:cNvPr id="79" name="Google Shape;79;p71"/>
            <p:cNvSpPr/>
            <p:nvPr/>
          </p:nvSpPr>
          <p:spPr>
            <a:xfrm>
              <a:off x="-1014900" y="-681775"/>
              <a:ext cx="6511500" cy="6511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1"/>
            <p:cNvSpPr/>
            <p:nvPr/>
          </p:nvSpPr>
          <p:spPr>
            <a:xfrm>
              <a:off x="-142875" y="4784100"/>
              <a:ext cx="531600" cy="35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1"/>
            <p:cNvSpPr/>
            <p:nvPr/>
          </p:nvSpPr>
          <p:spPr>
            <a:xfrm>
              <a:off x="-142875" y="-9125"/>
              <a:ext cx="531600" cy="35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71"/>
          <p:cNvSpPr txBox="1">
            <a:spLocks noGrp="1"/>
          </p:cNvSpPr>
          <p:nvPr>
            <p:ph type="title"/>
          </p:nvPr>
        </p:nvSpPr>
        <p:spPr>
          <a:xfrm>
            <a:off x="1560450" y="983475"/>
            <a:ext cx="871200" cy="44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6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83" name="Google Shape;83;p71"/>
          <p:cNvSpPr txBox="1">
            <a:spLocks noGrp="1"/>
          </p:cNvSpPr>
          <p:nvPr>
            <p:ph type="ctrTitle" idx="2"/>
          </p:nvPr>
        </p:nvSpPr>
        <p:spPr>
          <a:xfrm>
            <a:off x="714300" y="1775900"/>
            <a:ext cx="3857700" cy="167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84" name="Google Shape;84;p71"/>
          <p:cNvSpPr txBox="1">
            <a:spLocks noGrp="1"/>
          </p:cNvSpPr>
          <p:nvPr>
            <p:ph type="subTitle" idx="1"/>
          </p:nvPr>
        </p:nvSpPr>
        <p:spPr>
          <a:xfrm>
            <a:off x="714300" y="3653150"/>
            <a:ext cx="4313100" cy="359400"/>
          </a:xfrm>
          <a:prstGeom prst="rect">
            <a:avLst/>
          </a:prstGeom>
          <a:solidFill>
            <a:schemeClr val="l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grpSp>
        <p:nvGrpSpPr>
          <p:cNvPr id="85" name="Google Shape;85;p71"/>
          <p:cNvGrpSpPr/>
          <p:nvPr/>
        </p:nvGrpSpPr>
        <p:grpSpPr>
          <a:xfrm>
            <a:off x="8187964" y="4604446"/>
            <a:ext cx="869012" cy="182364"/>
            <a:chOff x="8187964" y="3924296"/>
            <a:chExt cx="869012" cy="182364"/>
          </a:xfrm>
        </p:grpSpPr>
        <p:sp>
          <p:nvSpPr>
            <p:cNvPr id="86" name="Google Shape;86;p71"/>
            <p:cNvSpPr/>
            <p:nvPr/>
          </p:nvSpPr>
          <p:spPr>
            <a:xfrm>
              <a:off x="8537751"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71"/>
            <p:cNvSpPr/>
            <p:nvPr/>
          </p:nvSpPr>
          <p:spPr>
            <a:xfrm>
              <a:off x="8874666"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71"/>
            <p:cNvSpPr/>
            <p:nvPr/>
          </p:nvSpPr>
          <p:spPr>
            <a:xfrm>
              <a:off x="8187964"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71"/>
          <p:cNvSpPr/>
          <p:nvPr/>
        </p:nvSpPr>
        <p:spPr>
          <a:xfrm>
            <a:off x="8014213" y="-512525"/>
            <a:ext cx="990600" cy="9906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71"/>
          <p:cNvSpPr/>
          <p:nvPr/>
        </p:nvSpPr>
        <p:spPr>
          <a:xfrm>
            <a:off x="3625492" y="-238025"/>
            <a:ext cx="441600" cy="441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1_1_1">
    <p:spTree>
      <p:nvGrpSpPr>
        <p:cNvPr id="1" name="Shape 91"/>
        <p:cNvGrpSpPr/>
        <p:nvPr/>
      </p:nvGrpSpPr>
      <p:grpSpPr>
        <a:xfrm>
          <a:off x="0" y="0"/>
          <a:ext cx="0" cy="0"/>
          <a:chOff x="0" y="0"/>
          <a:chExt cx="0" cy="0"/>
        </a:xfrm>
      </p:grpSpPr>
      <p:grpSp>
        <p:nvGrpSpPr>
          <p:cNvPr id="92" name="Google Shape;92;p72"/>
          <p:cNvGrpSpPr/>
          <p:nvPr/>
        </p:nvGrpSpPr>
        <p:grpSpPr>
          <a:xfrm>
            <a:off x="6745039" y="295921"/>
            <a:ext cx="2398972" cy="507351"/>
            <a:chOff x="6745039" y="295921"/>
            <a:chExt cx="2398972" cy="507351"/>
          </a:xfrm>
        </p:grpSpPr>
        <p:sp>
          <p:nvSpPr>
            <p:cNvPr id="93" name="Google Shape;93;p72"/>
            <p:cNvSpPr/>
            <p:nvPr/>
          </p:nvSpPr>
          <p:spPr>
            <a:xfrm>
              <a:off x="7277126"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2"/>
            <p:cNvSpPr/>
            <p:nvPr/>
          </p:nvSpPr>
          <p:spPr>
            <a:xfrm>
              <a:off x="7614041"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72"/>
            <p:cNvSpPr/>
            <p:nvPr/>
          </p:nvSpPr>
          <p:spPr>
            <a:xfrm>
              <a:off x="7950956"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72"/>
            <p:cNvSpPr/>
            <p:nvPr/>
          </p:nvSpPr>
          <p:spPr>
            <a:xfrm>
              <a:off x="8287871"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72"/>
            <p:cNvSpPr/>
            <p:nvPr/>
          </p:nvSpPr>
          <p:spPr>
            <a:xfrm>
              <a:off x="8624786"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72"/>
            <p:cNvSpPr/>
            <p:nvPr/>
          </p:nvSpPr>
          <p:spPr>
            <a:xfrm>
              <a:off x="8961701"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72"/>
            <p:cNvSpPr/>
            <p:nvPr/>
          </p:nvSpPr>
          <p:spPr>
            <a:xfrm>
              <a:off x="7094826"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72"/>
            <p:cNvSpPr/>
            <p:nvPr/>
          </p:nvSpPr>
          <p:spPr>
            <a:xfrm>
              <a:off x="7431741"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72"/>
            <p:cNvSpPr/>
            <p:nvPr/>
          </p:nvSpPr>
          <p:spPr>
            <a:xfrm>
              <a:off x="7768656"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72"/>
            <p:cNvSpPr/>
            <p:nvPr/>
          </p:nvSpPr>
          <p:spPr>
            <a:xfrm>
              <a:off x="8105571"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72"/>
            <p:cNvSpPr/>
            <p:nvPr/>
          </p:nvSpPr>
          <p:spPr>
            <a:xfrm>
              <a:off x="8442486"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2"/>
            <p:cNvSpPr/>
            <p:nvPr/>
          </p:nvSpPr>
          <p:spPr>
            <a:xfrm>
              <a:off x="8779401"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72"/>
            <p:cNvSpPr/>
            <p:nvPr/>
          </p:nvSpPr>
          <p:spPr>
            <a:xfrm>
              <a:off x="6927339" y="6209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72"/>
            <p:cNvSpPr/>
            <p:nvPr/>
          </p:nvSpPr>
          <p:spPr>
            <a:xfrm>
              <a:off x="6745039" y="29592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72"/>
          <p:cNvSpPr/>
          <p:nvPr/>
        </p:nvSpPr>
        <p:spPr>
          <a:xfrm rot="5400000">
            <a:off x="-554100" y="1956925"/>
            <a:ext cx="10306200" cy="10305900"/>
          </a:xfrm>
          <a:prstGeom prst="pie">
            <a:avLst>
              <a:gd name="adj1" fmla="val 5416293"/>
              <a:gd name="adj2" fmla="val 16200000"/>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 name="Google Shape;108;p72"/>
          <p:cNvGrpSpPr/>
          <p:nvPr/>
        </p:nvGrpSpPr>
        <p:grpSpPr>
          <a:xfrm>
            <a:off x="377384" y="4775596"/>
            <a:ext cx="856139" cy="182364"/>
            <a:chOff x="377384" y="4775596"/>
            <a:chExt cx="856139" cy="182364"/>
          </a:xfrm>
        </p:grpSpPr>
        <p:sp>
          <p:nvSpPr>
            <p:cNvPr id="109" name="Google Shape;109;p72"/>
            <p:cNvSpPr/>
            <p:nvPr/>
          </p:nvSpPr>
          <p:spPr>
            <a:xfrm>
              <a:off x="377384" y="47755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72"/>
            <p:cNvSpPr/>
            <p:nvPr/>
          </p:nvSpPr>
          <p:spPr>
            <a:xfrm>
              <a:off x="714298" y="47755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2"/>
            <p:cNvSpPr/>
            <p:nvPr/>
          </p:nvSpPr>
          <p:spPr>
            <a:xfrm>
              <a:off x="1051213" y="47755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 name="Google Shape;112;p72"/>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3" name="Google Shape;113;p72"/>
          <p:cNvSpPr txBox="1">
            <a:spLocks noGrp="1"/>
          </p:cNvSpPr>
          <p:nvPr>
            <p:ph type="subTitle" idx="1"/>
          </p:nvPr>
        </p:nvSpPr>
        <p:spPr>
          <a:xfrm>
            <a:off x="1667238" y="1812725"/>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72"/>
          <p:cNvSpPr txBox="1">
            <a:spLocks noGrp="1"/>
          </p:cNvSpPr>
          <p:nvPr>
            <p:ph type="title" idx="2"/>
          </p:nvPr>
        </p:nvSpPr>
        <p:spPr>
          <a:xfrm>
            <a:off x="1667238" y="1335400"/>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5" name="Google Shape;115;p72"/>
          <p:cNvSpPr txBox="1">
            <a:spLocks noGrp="1"/>
          </p:cNvSpPr>
          <p:nvPr>
            <p:ph type="subTitle" idx="3"/>
          </p:nvPr>
        </p:nvSpPr>
        <p:spPr>
          <a:xfrm>
            <a:off x="1667238" y="3601175"/>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72"/>
          <p:cNvSpPr txBox="1">
            <a:spLocks noGrp="1"/>
          </p:cNvSpPr>
          <p:nvPr>
            <p:ph type="title" idx="4"/>
          </p:nvPr>
        </p:nvSpPr>
        <p:spPr>
          <a:xfrm>
            <a:off x="1667238" y="3123850"/>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7" name="Google Shape;117;p72"/>
          <p:cNvSpPr txBox="1">
            <a:spLocks noGrp="1"/>
          </p:cNvSpPr>
          <p:nvPr>
            <p:ph type="subTitle" idx="5"/>
          </p:nvPr>
        </p:nvSpPr>
        <p:spPr>
          <a:xfrm>
            <a:off x="5374963" y="3601175"/>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72"/>
          <p:cNvSpPr txBox="1">
            <a:spLocks noGrp="1"/>
          </p:cNvSpPr>
          <p:nvPr>
            <p:ph type="title" idx="6"/>
          </p:nvPr>
        </p:nvSpPr>
        <p:spPr>
          <a:xfrm>
            <a:off x="5374963" y="3123850"/>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9" name="Google Shape;119;p72"/>
          <p:cNvSpPr txBox="1">
            <a:spLocks noGrp="1"/>
          </p:cNvSpPr>
          <p:nvPr>
            <p:ph type="subTitle" idx="7"/>
          </p:nvPr>
        </p:nvSpPr>
        <p:spPr>
          <a:xfrm>
            <a:off x="5374963" y="1812713"/>
            <a:ext cx="2101800" cy="72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72"/>
          <p:cNvSpPr txBox="1">
            <a:spLocks noGrp="1"/>
          </p:cNvSpPr>
          <p:nvPr>
            <p:ph type="title" idx="8"/>
          </p:nvPr>
        </p:nvSpPr>
        <p:spPr>
          <a:xfrm>
            <a:off x="5374963" y="1335388"/>
            <a:ext cx="2101800" cy="38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72"/>
          <p:cNvSpPr/>
          <p:nvPr/>
        </p:nvSpPr>
        <p:spPr>
          <a:xfrm>
            <a:off x="-488062" y="1956775"/>
            <a:ext cx="990600" cy="990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2"/>
          <p:cNvSpPr/>
          <p:nvPr/>
        </p:nvSpPr>
        <p:spPr>
          <a:xfrm>
            <a:off x="8538042" y="1304950"/>
            <a:ext cx="441600" cy="44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72"/>
          <p:cNvSpPr/>
          <p:nvPr/>
        </p:nvSpPr>
        <p:spPr>
          <a:xfrm>
            <a:off x="4327982" y="-809050"/>
            <a:ext cx="1510800" cy="1510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4"/>
        <p:cNvGrpSpPr/>
        <p:nvPr/>
      </p:nvGrpSpPr>
      <p:grpSpPr>
        <a:xfrm>
          <a:off x="0" y="0"/>
          <a:ext cx="0" cy="0"/>
          <a:chOff x="0" y="0"/>
          <a:chExt cx="0" cy="0"/>
        </a:xfrm>
      </p:grpSpPr>
      <p:sp>
        <p:nvSpPr>
          <p:cNvPr id="125" name="Google Shape;125;p73"/>
          <p:cNvSpPr txBox="1">
            <a:spLocks noGrp="1"/>
          </p:cNvSpPr>
          <p:nvPr>
            <p:ph type="subTitle" idx="1"/>
          </p:nvPr>
        </p:nvSpPr>
        <p:spPr>
          <a:xfrm>
            <a:off x="714300" y="1206800"/>
            <a:ext cx="7715400" cy="339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200"/>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sz="1200"/>
            </a:lvl2pPr>
            <a:lvl3pPr lvl="2" algn="l">
              <a:lnSpc>
                <a:spcPct val="100000"/>
              </a:lnSpc>
              <a:spcBef>
                <a:spcPts val="0"/>
              </a:spcBef>
              <a:spcAft>
                <a:spcPts val="0"/>
              </a:spcAft>
              <a:buClr>
                <a:srgbClr val="434343"/>
              </a:buClr>
              <a:buSzPts val="1200"/>
              <a:buFont typeface="Roboto Condensed Light"/>
              <a:buAutoNum type="romanLcPeriod"/>
              <a:defRPr sz="1200"/>
            </a:lvl3pPr>
            <a:lvl4pPr lvl="3" algn="l">
              <a:lnSpc>
                <a:spcPct val="100000"/>
              </a:lnSpc>
              <a:spcBef>
                <a:spcPts val="0"/>
              </a:spcBef>
              <a:spcAft>
                <a:spcPts val="0"/>
              </a:spcAft>
              <a:buClr>
                <a:srgbClr val="434343"/>
              </a:buClr>
              <a:buSzPts val="1200"/>
              <a:buFont typeface="Roboto Condensed Light"/>
              <a:buAutoNum type="arabicPeriod"/>
              <a:defRPr sz="1200"/>
            </a:lvl4pPr>
            <a:lvl5pPr lvl="4" algn="l">
              <a:lnSpc>
                <a:spcPct val="100000"/>
              </a:lnSpc>
              <a:spcBef>
                <a:spcPts val="0"/>
              </a:spcBef>
              <a:spcAft>
                <a:spcPts val="0"/>
              </a:spcAft>
              <a:buClr>
                <a:srgbClr val="434343"/>
              </a:buClr>
              <a:buSzPts val="1200"/>
              <a:buFont typeface="Roboto Condensed Light"/>
              <a:buAutoNum type="alphaLcPeriod"/>
              <a:defRPr sz="1200"/>
            </a:lvl5pPr>
            <a:lvl6pPr lvl="5" algn="l">
              <a:lnSpc>
                <a:spcPct val="100000"/>
              </a:lnSpc>
              <a:spcBef>
                <a:spcPts val="0"/>
              </a:spcBef>
              <a:spcAft>
                <a:spcPts val="0"/>
              </a:spcAft>
              <a:buClr>
                <a:srgbClr val="434343"/>
              </a:buClr>
              <a:buSzPts val="1200"/>
              <a:buFont typeface="Roboto Condensed Light"/>
              <a:buAutoNum type="romanLcPeriod"/>
              <a:defRPr sz="1200"/>
            </a:lvl6pPr>
            <a:lvl7pPr lvl="6" algn="l">
              <a:lnSpc>
                <a:spcPct val="100000"/>
              </a:lnSpc>
              <a:spcBef>
                <a:spcPts val="0"/>
              </a:spcBef>
              <a:spcAft>
                <a:spcPts val="0"/>
              </a:spcAft>
              <a:buClr>
                <a:srgbClr val="434343"/>
              </a:buClr>
              <a:buSzPts val="1200"/>
              <a:buFont typeface="Roboto Condensed Light"/>
              <a:buAutoNum type="arabicPeriod"/>
              <a:defRPr sz="1200"/>
            </a:lvl7pPr>
            <a:lvl8pPr lvl="7" algn="l">
              <a:lnSpc>
                <a:spcPct val="100000"/>
              </a:lnSpc>
              <a:spcBef>
                <a:spcPts val="0"/>
              </a:spcBef>
              <a:spcAft>
                <a:spcPts val="0"/>
              </a:spcAft>
              <a:buClr>
                <a:srgbClr val="434343"/>
              </a:buClr>
              <a:buSzPts val="1200"/>
              <a:buFont typeface="Roboto Condensed Light"/>
              <a:buAutoNum type="alphaLcPeriod"/>
              <a:defRPr sz="1200"/>
            </a:lvl8pPr>
            <a:lvl9pPr lvl="8" algn="l">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126" name="Google Shape;126;p73"/>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7" name="Google Shape;127;p73"/>
          <p:cNvSpPr/>
          <p:nvPr/>
        </p:nvSpPr>
        <p:spPr>
          <a:xfrm>
            <a:off x="6082942" y="4333975"/>
            <a:ext cx="441600" cy="441600"/>
          </a:xfrm>
          <a:prstGeom prst="ellipse">
            <a:avLst/>
          </a:prstGeom>
          <a:solidFill>
            <a:srgbClr val="FF9D6C">
              <a:alpha val="2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 name="Google Shape;128;p73"/>
          <p:cNvGrpSpPr/>
          <p:nvPr/>
        </p:nvGrpSpPr>
        <p:grpSpPr>
          <a:xfrm>
            <a:off x="7021164" y="430671"/>
            <a:ext cx="2398972" cy="507351"/>
            <a:chOff x="182214" y="258746"/>
            <a:chExt cx="2398972" cy="507351"/>
          </a:xfrm>
        </p:grpSpPr>
        <p:sp>
          <p:nvSpPr>
            <p:cNvPr id="129" name="Google Shape;129;p73"/>
            <p:cNvSpPr/>
            <p:nvPr/>
          </p:nvSpPr>
          <p:spPr>
            <a:xfrm>
              <a:off x="71430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3"/>
            <p:cNvSpPr/>
            <p:nvPr/>
          </p:nvSpPr>
          <p:spPr>
            <a:xfrm>
              <a:off x="105121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73"/>
            <p:cNvSpPr/>
            <p:nvPr/>
          </p:nvSpPr>
          <p:spPr>
            <a:xfrm>
              <a:off x="138813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3"/>
            <p:cNvSpPr/>
            <p:nvPr/>
          </p:nvSpPr>
          <p:spPr>
            <a:xfrm>
              <a:off x="172504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73"/>
            <p:cNvSpPr/>
            <p:nvPr/>
          </p:nvSpPr>
          <p:spPr>
            <a:xfrm>
              <a:off x="206196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73"/>
            <p:cNvSpPr/>
            <p:nvPr/>
          </p:nvSpPr>
          <p:spPr>
            <a:xfrm>
              <a:off x="239887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73"/>
            <p:cNvSpPr/>
            <p:nvPr/>
          </p:nvSpPr>
          <p:spPr>
            <a:xfrm>
              <a:off x="53200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73"/>
            <p:cNvSpPr/>
            <p:nvPr/>
          </p:nvSpPr>
          <p:spPr>
            <a:xfrm>
              <a:off x="86891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73"/>
            <p:cNvSpPr/>
            <p:nvPr/>
          </p:nvSpPr>
          <p:spPr>
            <a:xfrm>
              <a:off x="120583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3"/>
            <p:cNvSpPr/>
            <p:nvPr/>
          </p:nvSpPr>
          <p:spPr>
            <a:xfrm>
              <a:off x="154274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73"/>
            <p:cNvSpPr/>
            <p:nvPr/>
          </p:nvSpPr>
          <p:spPr>
            <a:xfrm>
              <a:off x="187966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3"/>
            <p:cNvSpPr/>
            <p:nvPr/>
          </p:nvSpPr>
          <p:spPr>
            <a:xfrm>
              <a:off x="221657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3"/>
            <p:cNvSpPr/>
            <p:nvPr/>
          </p:nvSpPr>
          <p:spPr>
            <a:xfrm>
              <a:off x="364514"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3"/>
            <p:cNvSpPr/>
            <p:nvPr/>
          </p:nvSpPr>
          <p:spPr>
            <a:xfrm>
              <a:off x="182214"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p73"/>
          <p:cNvSpPr/>
          <p:nvPr/>
        </p:nvSpPr>
        <p:spPr>
          <a:xfrm>
            <a:off x="7021182" y="4391975"/>
            <a:ext cx="1510800" cy="15108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3"/>
          <p:cNvSpPr/>
          <p:nvPr/>
        </p:nvSpPr>
        <p:spPr>
          <a:xfrm>
            <a:off x="-498837" y="2928050"/>
            <a:ext cx="990600" cy="990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5"/>
        <p:cNvGrpSpPr/>
        <p:nvPr/>
      </p:nvGrpSpPr>
      <p:grpSpPr>
        <a:xfrm>
          <a:off x="0" y="0"/>
          <a:ext cx="0" cy="0"/>
          <a:chOff x="0" y="0"/>
          <a:chExt cx="0" cy="0"/>
        </a:xfrm>
      </p:grpSpPr>
      <p:sp>
        <p:nvSpPr>
          <p:cNvPr id="146" name="Google Shape;146;p74"/>
          <p:cNvSpPr txBox="1">
            <a:spLocks noGrp="1"/>
          </p:cNvSpPr>
          <p:nvPr>
            <p:ph type="title"/>
          </p:nvPr>
        </p:nvSpPr>
        <p:spPr>
          <a:xfrm>
            <a:off x="714425" y="1516075"/>
            <a:ext cx="7764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7" name="Google Shape;147;p74"/>
          <p:cNvSpPr txBox="1">
            <a:spLocks noGrp="1"/>
          </p:cNvSpPr>
          <p:nvPr>
            <p:ph type="subTitle" idx="1"/>
          </p:nvPr>
        </p:nvSpPr>
        <p:spPr>
          <a:xfrm>
            <a:off x="1574825" y="1609088"/>
            <a:ext cx="24663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74"/>
          <p:cNvSpPr txBox="1">
            <a:spLocks noGrp="1"/>
          </p:cNvSpPr>
          <p:nvPr>
            <p:ph type="title" idx="2"/>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9" name="Google Shape;149;p74"/>
          <p:cNvSpPr txBox="1">
            <a:spLocks noGrp="1"/>
          </p:cNvSpPr>
          <p:nvPr>
            <p:ph type="title" idx="3"/>
          </p:nvPr>
        </p:nvSpPr>
        <p:spPr>
          <a:xfrm>
            <a:off x="1574825" y="1246063"/>
            <a:ext cx="24663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50" name="Google Shape;150;p74"/>
          <p:cNvSpPr txBox="1">
            <a:spLocks noGrp="1"/>
          </p:cNvSpPr>
          <p:nvPr>
            <p:ph type="title" idx="4"/>
          </p:nvPr>
        </p:nvSpPr>
        <p:spPr>
          <a:xfrm>
            <a:off x="714425" y="2706700"/>
            <a:ext cx="7764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1" name="Google Shape;151;p74"/>
          <p:cNvSpPr txBox="1">
            <a:spLocks noGrp="1"/>
          </p:cNvSpPr>
          <p:nvPr>
            <p:ph type="subTitle" idx="5"/>
          </p:nvPr>
        </p:nvSpPr>
        <p:spPr>
          <a:xfrm>
            <a:off x="1574825" y="2799713"/>
            <a:ext cx="24663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74"/>
          <p:cNvSpPr txBox="1">
            <a:spLocks noGrp="1"/>
          </p:cNvSpPr>
          <p:nvPr>
            <p:ph type="title" idx="6"/>
          </p:nvPr>
        </p:nvSpPr>
        <p:spPr>
          <a:xfrm>
            <a:off x="1574825" y="2436688"/>
            <a:ext cx="24663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53" name="Google Shape;153;p74"/>
          <p:cNvSpPr txBox="1">
            <a:spLocks noGrp="1"/>
          </p:cNvSpPr>
          <p:nvPr>
            <p:ph type="title" idx="7"/>
          </p:nvPr>
        </p:nvSpPr>
        <p:spPr>
          <a:xfrm>
            <a:off x="714425" y="3897325"/>
            <a:ext cx="7764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4" name="Google Shape;154;p74"/>
          <p:cNvSpPr txBox="1">
            <a:spLocks noGrp="1"/>
          </p:cNvSpPr>
          <p:nvPr>
            <p:ph type="subTitle" idx="8"/>
          </p:nvPr>
        </p:nvSpPr>
        <p:spPr>
          <a:xfrm>
            <a:off x="1574825" y="3990338"/>
            <a:ext cx="24663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74"/>
          <p:cNvSpPr txBox="1">
            <a:spLocks noGrp="1"/>
          </p:cNvSpPr>
          <p:nvPr>
            <p:ph type="title" idx="9"/>
          </p:nvPr>
        </p:nvSpPr>
        <p:spPr>
          <a:xfrm>
            <a:off x="1574825" y="3627313"/>
            <a:ext cx="24663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56" name="Google Shape;156;p74"/>
          <p:cNvSpPr txBox="1">
            <a:spLocks noGrp="1"/>
          </p:cNvSpPr>
          <p:nvPr>
            <p:ph type="title" idx="13"/>
          </p:nvPr>
        </p:nvSpPr>
        <p:spPr>
          <a:xfrm>
            <a:off x="5103000" y="1516075"/>
            <a:ext cx="7764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7" name="Google Shape;157;p74"/>
          <p:cNvSpPr txBox="1">
            <a:spLocks noGrp="1"/>
          </p:cNvSpPr>
          <p:nvPr>
            <p:ph type="subTitle" idx="14"/>
          </p:nvPr>
        </p:nvSpPr>
        <p:spPr>
          <a:xfrm>
            <a:off x="5963400" y="1609088"/>
            <a:ext cx="24663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74"/>
          <p:cNvSpPr txBox="1">
            <a:spLocks noGrp="1"/>
          </p:cNvSpPr>
          <p:nvPr>
            <p:ph type="title" idx="15"/>
          </p:nvPr>
        </p:nvSpPr>
        <p:spPr>
          <a:xfrm>
            <a:off x="5963400" y="1246063"/>
            <a:ext cx="24663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59" name="Google Shape;159;p74"/>
          <p:cNvSpPr txBox="1">
            <a:spLocks noGrp="1"/>
          </p:cNvSpPr>
          <p:nvPr>
            <p:ph type="title" idx="16"/>
          </p:nvPr>
        </p:nvSpPr>
        <p:spPr>
          <a:xfrm>
            <a:off x="5103000" y="2706700"/>
            <a:ext cx="776400" cy="47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60" name="Google Shape;160;p74"/>
          <p:cNvSpPr txBox="1">
            <a:spLocks noGrp="1"/>
          </p:cNvSpPr>
          <p:nvPr>
            <p:ph type="subTitle" idx="17"/>
          </p:nvPr>
        </p:nvSpPr>
        <p:spPr>
          <a:xfrm>
            <a:off x="5963400" y="2799713"/>
            <a:ext cx="2466300" cy="6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74"/>
          <p:cNvSpPr txBox="1">
            <a:spLocks noGrp="1"/>
          </p:cNvSpPr>
          <p:nvPr>
            <p:ph type="title" idx="18"/>
          </p:nvPr>
        </p:nvSpPr>
        <p:spPr>
          <a:xfrm>
            <a:off x="5963400" y="2436688"/>
            <a:ext cx="2466300" cy="38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162" name="Google Shape;162;p74"/>
          <p:cNvGrpSpPr/>
          <p:nvPr/>
        </p:nvGrpSpPr>
        <p:grpSpPr>
          <a:xfrm>
            <a:off x="6859339" y="3881233"/>
            <a:ext cx="2398972" cy="832339"/>
            <a:chOff x="6852164" y="4188283"/>
            <a:chExt cx="2398972" cy="832339"/>
          </a:xfrm>
        </p:grpSpPr>
        <p:sp>
          <p:nvSpPr>
            <p:cNvPr id="163" name="Google Shape;163;p74"/>
            <p:cNvSpPr/>
            <p:nvPr/>
          </p:nvSpPr>
          <p:spPr>
            <a:xfrm>
              <a:off x="7384251"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4"/>
            <p:cNvSpPr/>
            <p:nvPr/>
          </p:nvSpPr>
          <p:spPr>
            <a:xfrm>
              <a:off x="7721166"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4"/>
            <p:cNvSpPr/>
            <p:nvPr/>
          </p:nvSpPr>
          <p:spPr>
            <a:xfrm>
              <a:off x="8058081"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4"/>
            <p:cNvSpPr/>
            <p:nvPr/>
          </p:nvSpPr>
          <p:spPr>
            <a:xfrm>
              <a:off x="8394996"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74"/>
            <p:cNvSpPr/>
            <p:nvPr/>
          </p:nvSpPr>
          <p:spPr>
            <a:xfrm>
              <a:off x="8731911"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74"/>
            <p:cNvSpPr/>
            <p:nvPr/>
          </p:nvSpPr>
          <p:spPr>
            <a:xfrm>
              <a:off x="9068826"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4"/>
            <p:cNvSpPr/>
            <p:nvPr/>
          </p:nvSpPr>
          <p:spPr>
            <a:xfrm>
              <a:off x="7201951"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4"/>
            <p:cNvSpPr/>
            <p:nvPr/>
          </p:nvSpPr>
          <p:spPr>
            <a:xfrm>
              <a:off x="7538866"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74"/>
            <p:cNvSpPr/>
            <p:nvPr/>
          </p:nvSpPr>
          <p:spPr>
            <a:xfrm>
              <a:off x="7875781"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74"/>
            <p:cNvSpPr/>
            <p:nvPr/>
          </p:nvSpPr>
          <p:spPr>
            <a:xfrm>
              <a:off x="8212696"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4"/>
            <p:cNvSpPr/>
            <p:nvPr/>
          </p:nvSpPr>
          <p:spPr>
            <a:xfrm>
              <a:off x="8549611"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4"/>
            <p:cNvSpPr/>
            <p:nvPr/>
          </p:nvSpPr>
          <p:spPr>
            <a:xfrm>
              <a:off x="8886526"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74"/>
            <p:cNvSpPr/>
            <p:nvPr/>
          </p:nvSpPr>
          <p:spPr>
            <a:xfrm>
              <a:off x="7034464" y="48382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74"/>
            <p:cNvSpPr/>
            <p:nvPr/>
          </p:nvSpPr>
          <p:spPr>
            <a:xfrm>
              <a:off x="6852164" y="4513271"/>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74"/>
            <p:cNvSpPr/>
            <p:nvPr/>
          </p:nvSpPr>
          <p:spPr>
            <a:xfrm>
              <a:off x="7384251"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74"/>
            <p:cNvSpPr/>
            <p:nvPr/>
          </p:nvSpPr>
          <p:spPr>
            <a:xfrm>
              <a:off x="7721166"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4"/>
            <p:cNvSpPr/>
            <p:nvPr/>
          </p:nvSpPr>
          <p:spPr>
            <a:xfrm>
              <a:off x="8058081"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74"/>
            <p:cNvSpPr/>
            <p:nvPr/>
          </p:nvSpPr>
          <p:spPr>
            <a:xfrm>
              <a:off x="8394996"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74"/>
            <p:cNvSpPr/>
            <p:nvPr/>
          </p:nvSpPr>
          <p:spPr>
            <a:xfrm>
              <a:off x="8731911"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74"/>
            <p:cNvSpPr/>
            <p:nvPr/>
          </p:nvSpPr>
          <p:spPr>
            <a:xfrm>
              <a:off x="9068826"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74"/>
            <p:cNvSpPr/>
            <p:nvPr/>
          </p:nvSpPr>
          <p:spPr>
            <a:xfrm>
              <a:off x="7034464" y="41882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 name="Google Shape;184;p74"/>
          <p:cNvSpPr/>
          <p:nvPr/>
        </p:nvSpPr>
        <p:spPr>
          <a:xfrm>
            <a:off x="7179007" y="-776450"/>
            <a:ext cx="1510800" cy="15108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 name="Google Shape;185;p74"/>
          <p:cNvGrpSpPr/>
          <p:nvPr/>
        </p:nvGrpSpPr>
        <p:grpSpPr>
          <a:xfrm>
            <a:off x="4397014" y="171446"/>
            <a:ext cx="869012" cy="182364"/>
            <a:chOff x="8187964" y="3924296"/>
            <a:chExt cx="869012" cy="182364"/>
          </a:xfrm>
        </p:grpSpPr>
        <p:sp>
          <p:nvSpPr>
            <p:cNvPr id="186" name="Google Shape;186;p74"/>
            <p:cNvSpPr/>
            <p:nvPr/>
          </p:nvSpPr>
          <p:spPr>
            <a:xfrm>
              <a:off x="8537751"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74"/>
            <p:cNvSpPr/>
            <p:nvPr/>
          </p:nvSpPr>
          <p:spPr>
            <a:xfrm>
              <a:off x="8874666"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74"/>
            <p:cNvSpPr/>
            <p:nvPr/>
          </p:nvSpPr>
          <p:spPr>
            <a:xfrm>
              <a:off x="8187964"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74"/>
          <p:cNvSpPr/>
          <p:nvPr/>
        </p:nvSpPr>
        <p:spPr>
          <a:xfrm>
            <a:off x="4729188" y="4643925"/>
            <a:ext cx="990600" cy="9906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0"/>
        <p:cNvGrpSpPr/>
        <p:nvPr/>
      </p:nvGrpSpPr>
      <p:grpSpPr>
        <a:xfrm>
          <a:off x="0" y="0"/>
          <a:ext cx="0" cy="0"/>
          <a:chOff x="0" y="0"/>
          <a:chExt cx="0" cy="0"/>
        </a:xfrm>
      </p:grpSpPr>
      <p:sp>
        <p:nvSpPr>
          <p:cNvPr id="191" name="Google Shape;191;p75"/>
          <p:cNvSpPr/>
          <p:nvPr/>
        </p:nvSpPr>
        <p:spPr>
          <a:xfrm rot="-5400000">
            <a:off x="-98850" y="-4813150"/>
            <a:ext cx="9341700" cy="9341700"/>
          </a:xfrm>
          <a:prstGeom prst="pie">
            <a:avLst>
              <a:gd name="adj1" fmla="val 5416293"/>
              <a:gd name="adj2" fmla="val 162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75"/>
          <p:cNvSpPr txBox="1">
            <a:spLocks noGrp="1"/>
          </p:cNvSpPr>
          <p:nvPr>
            <p:ph type="title"/>
          </p:nvPr>
        </p:nvSpPr>
        <p:spPr>
          <a:xfrm>
            <a:off x="2342250" y="793100"/>
            <a:ext cx="4459500" cy="79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93" name="Google Shape;193;p75"/>
          <p:cNvSpPr txBox="1">
            <a:spLocks noGrp="1"/>
          </p:cNvSpPr>
          <p:nvPr>
            <p:ph type="subTitle" idx="1"/>
          </p:nvPr>
        </p:nvSpPr>
        <p:spPr>
          <a:xfrm>
            <a:off x="2342250" y="1591400"/>
            <a:ext cx="4459500" cy="118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94" name="Google Shape;194;p75"/>
          <p:cNvGrpSpPr/>
          <p:nvPr/>
        </p:nvGrpSpPr>
        <p:grpSpPr>
          <a:xfrm>
            <a:off x="-213086" y="4106658"/>
            <a:ext cx="2398972" cy="832339"/>
            <a:chOff x="6797314" y="4144758"/>
            <a:chExt cx="2398972" cy="832339"/>
          </a:xfrm>
        </p:grpSpPr>
        <p:sp>
          <p:nvSpPr>
            <p:cNvPr id="195" name="Google Shape;195;p75"/>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75"/>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5"/>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5"/>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75"/>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75"/>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75"/>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75"/>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75"/>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5"/>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75"/>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75"/>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75"/>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5"/>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75"/>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5"/>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5"/>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5"/>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5"/>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75"/>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5"/>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75"/>
          <p:cNvSpPr/>
          <p:nvPr/>
        </p:nvSpPr>
        <p:spPr>
          <a:xfrm>
            <a:off x="-213083" y="2892325"/>
            <a:ext cx="441600" cy="441600"/>
          </a:xfrm>
          <a:prstGeom prst="ellipse">
            <a:avLst/>
          </a:prstGeom>
          <a:solidFill>
            <a:srgbClr val="FF9D6C">
              <a:alpha val="2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5"/>
          <p:cNvSpPr/>
          <p:nvPr/>
        </p:nvSpPr>
        <p:spPr>
          <a:xfrm>
            <a:off x="7179007" y="-734525"/>
            <a:ext cx="1510800" cy="1510800"/>
          </a:xfrm>
          <a:prstGeom prst="ellipse">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5"/>
          <p:cNvSpPr/>
          <p:nvPr/>
        </p:nvSpPr>
        <p:spPr>
          <a:xfrm>
            <a:off x="5918713" y="-637600"/>
            <a:ext cx="990600" cy="99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 name="Google Shape;219;p75"/>
          <p:cNvGrpSpPr/>
          <p:nvPr/>
        </p:nvGrpSpPr>
        <p:grpSpPr>
          <a:xfrm>
            <a:off x="8187964" y="3924296"/>
            <a:ext cx="869012" cy="182364"/>
            <a:chOff x="8187964" y="3924296"/>
            <a:chExt cx="869012" cy="182364"/>
          </a:xfrm>
        </p:grpSpPr>
        <p:sp>
          <p:nvSpPr>
            <p:cNvPr id="220" name="Google Shape;220;p75"/>
            <p:cNvSpPr/>
            <p:nvPr/>
          </p:nvSpPr>
          <p:spPr>
            <a:xfrm>
              <a:off x="8537751"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75"/>
            <p:cNvSpPr/>
            <p:nvPr/>
          </p:nvSpPr>
          <p:spPr>
            <a:xfrm>
              <a:off x="8874666"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5"/>
            <p:cNvSpPr/>
            <p:nvPr/>
          </p:nvSpPr>
          <p:spPr>
            <a:xfrm>
              <a:off x="8187964" y="39242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3" name="Google Shape;223;p75"/>
          <p:cNvSpPr/>
          <p:nvPr/>
        </p:nvSpPr>
        <p:spPr>
          <a:xfrm>
            <a:off x="7439088" y="4680675"/>
            <a:ext cx="990600" cy="990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66"/>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9pPr>
          </a:lstStyle>
          <a:p>
            <a:endParaRPr/>
          </a:p>
        </p:txBody>
      </p:sp>
      <p:sp>
        <p:nvSpPr>
          <p:cNvPr id="7" name="Google Shape;7;p66"/>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4" r:id="rId11"/>
    <p:sldLayoutId id="2147483670"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3.png"/><Relationship Id="rId5" Type="http://schemas.openxmlformats.org/officeDocument/2006/relationships/image" Target="../media/image35.png"/><Relationship Id="rId10" Type="http://schemas.openxmlformats.org/officeDocument/2006/relationships/image" Target="../media/image29.png"/><Relationship Id="rId4" Type="http://schemas.openxmlformats.org/officeDocument/2006/relationships/image" Target="../media/image37.pn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7.png"/><Relationship Id="rId10" Type="http://schemas.openxmlformats.org/officeDocument/2006/relationships/image" Target="../media/image50.png"/><Relationship Id="rId4" Type="http://schemas.openxmlformats.org/officeDocument/2006/relationships/image" Target="../media/image33.png"/><Relationship Id="rId9"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mailto:camiloandres2288@hotmail.com"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hyperlink" Target="mailto:jhonatanvillarreal1412@gmail.com" TargetMode="External"/><Relationship Id="rId4" Type="http://schemas.openxmlformats.org/officeDocument/2006/relationships/hyperlink" Target="mailto:contrerasdiaz48@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
          <p:cNvSpPr txBox="1">
            <a:spLocks noGrp="1"/>
          </p:cNvSpPr>
          <p:nvPr>
            <p:ph type="ctrTitle"/>
          </p:nvPr>
        </p:nvSpPr>
        <p:spPr>
          <a:xfrm>
            <a:off x="3914100" y="1145320"/>
            <a:ext cx="4515600" cy="2052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5200"/>
              <a:buNone/>
            </a:pPr>
            <a:br>
              <a:rPr lang="es-CO">
                <a:solidFill>
                  <a:schemeClr val="lt1"/>
                </a:solidFill>
              </a:rPr>
            </a:br>
            <a:r>
              <a:rPr lang="es-CO" sz="2400"/>
              <a:t>Simulador de datos climáticos para el desarrollo de proyectos IoT</a:t>
            </a:r>
            <a:br>
              <a:rPr lang="es-CO" sz="1800">
                <a:latin typeface="Times New Roman"/>
                <a:ea typeface="Times New Roman"/>
                <a:cs typeface="Times New Roman"/>
                <a:sym typeface="Times New Roman"/>
              </a:rPr>
            </a:br>
            <a:r>
              <a:rPr lang="es-CO" sz="2400"/>
              <a:t> </a:t>
            </a:r>
            <a:endParaRPr/>
          </a:p>
        </p:txBody>
      </p:sp>
      <p:sp>
        <p:nvSpPr>
          <p:cNvPr id="718" name="Google Shape;718;p1"/>
          <p:cNvSpPr txBox="1">
            <a:spLocks noGrp="1"/>
          </p:cNvSpPr>
          <p:nvPr>
            <p:ph type="subTitle" idx="1"/>
          </p:nvPr>
        </p:nvSpPr>
        <p:spPr>
          <a:xfrm>
            <a:off x="4474993" y="2861212"/>
            <a:ext cx="3954707" cy="1141028"/>
          </a:xfrm>
          <a:prstGeom prst="rect">
            <a:avLst/>
          </a:prstGeom>
          <a:noFill/>
          <a:ln>
            <a:noFill/>
          </a:ln>
        </p:spPr>
        <p:txBody>
          <a:bodyPr spcFirstLastPara="1" wrap="square" lIns="91425" tIns="91425" rIns="91425" bIns="91425" anchor="ctr" anchorCtr="0">
            <a:noAutofit/>
          </a:bodyPr>
          <a:lstStyle/>
          <a:p>
            <a:pPr marL="457200" lvl="0" indent="-342900" algn="r" rtl="0">
              <a:lnSpc>
                <a:spcPct val="100000"/>
              </a:lnSpc>
              <a:spcBef>
                <a:spcPts val="0"/>
              </a:spcBef>
              <a:spcAft>
                <a:spcPts val="0"/>
              </a:spcAft>
              <a:buSzPts val="1800"/>
              <a:buNone/>
            </a:pPr>
            <a:r>
              <a:rPr lang="es-CO" sz="1800" b="1" dirty="0">
                <a:solidFill>
                  <a:schemeClr val="dk1"/>
                </a:solidFill>
              </a:rPr>
              <a:t>Integrantes:</a:t>
            </a:r>
            <a:endParaRPr dirty="0"/>
          </a:p>
          <a:p>
            <a:r>
              <a:rPr lang="es-CO" sz="1800" dirty="0">
                <a:solidFill>
                  <a:schemeClr val="dk1"/>
                </a:solidFill>
              </a:rPr>
              <a:t>Camilo </a:t>
            </a:r>
            <a:r>
              <a:rPr lang="es-CO" sz="1800" dirty="0" err="1">
                <a:solidFill>
                  <a:schemeClr val="dk1"/>
                </a:solidFill>
              </a:rPr>
              <a:t>Andres</a:t>
            </a:r>
            <a:r>
              <a:rPr lang="es-CO" sz="1800" dirty="0">
                <a:solidFill>
                  <a:schemeClr val="dk1"/>
                </a:solidFill>
              </a:rPr>
              <a:t> Diaz </a:t>
            </a:r>
            <a:r>
              <a:rPr lang="es-CO" sz="1800" dirty="0" err="1">
                <a:solidFill>
                  <a:schemeClr val="dk1"/>
                </a:solidFill>
              </a:rPr>
              <a:t>Gomez</a:t>
            </a:r>
            <a:endParaRPr lang="es-CO" dirty="0"/>
          </a:p>
          <a:p>
            <a:r>
              <a:rPr lang="es-CO" sz="1800" dirty="0">
                <a:solidFill>
                  <a:schemeClr val="dk1"/>
                </a:solidFill>
              </a:rPr>
              <a:t>Juan Esteban Contreras Díaz</a:t>
            </a:r>
          </a:p>
          <a:p>
            <a:pPr marL="457200" lvl="0" indent="-342900" algn="r" rtl="0">
              <a:lnSpc>
                <a:spcPct val="100000"/>
              </a:lnSpc>
              <a:spcBef>
                <a:spcPts val="0"/>
              </a:spcBef>
              <a:spcAft>
                <a:spcPts val="0"/>
              </a:spcAft>
              <a:buSzPts val="1800"/>
              <a:buNone/>
            </a:pPr>
            <a:r>
              <a:rPr lang="es-CO" sz="1800" dirty="0" err="1">
                <a:solidFill>
                  <a:schemeClr val="dk1"/>
                </a:solidFill>
              </a:rPr>
              <a:t>Jhonatan</a:t>
            </a:r>
            <a:r>
              <a:rPr lang="es-CO" sz="1800" dirty="0">
                <a:solidFill>
                  <a:schemeClr val="dk1"/>
                </a:solidFill>
              </a:rPr>
              <a:t> Mauricio Villareal Corredor</a:t>
            </a:r>
            <a:endParaRPr dirty="0"/>
          </a:p>
        </p:txBody>
      </p:sp>
      <p:grpSp>
        <p:nvGrpSpPr>
          <p:cNvPr id="719" name="Google Shape;719;p1"/>
          <p:cNvGrpSpPr/>
          <p:nvPr/>
        </p:nvGrpSpPr>
        <p:grpSpPr>
          <a:xfrm>
            <a:off x="6797314" y="4144758"/>
            <a:ext cx="2398972" cy="832339"/>
            <a:chOff x="6797314" y="4144758"/>
            <a:chExt cx="2398972" cy="832339"/>
          </a:xfrm>
        </p:grpSpPr>
        <p:sp>
          <p:nvSpPr>
            <p:cNvPr id="720" name="Google Shape;720;p1"/>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1" name="Google Shape;741;p1"/>
          <p:cNvPicPr preferRelativeResize="0"/>
          <p:nvPr/>
        </p:nvPicPr>
        <p:blipFill rotWithShape="1">
          <a:blip r:embed="rId3">
            <a:alphaModFix/>
          </a:blip>
          <a:srcRect/>
          <a:stretch/>
        </p:blipFill>
        <p:spPr>
          <a:xfrm>
            <a:off x="6135583" y="568700"/>
            <a:ext cx="2204563" cy="1153239"/>
          </a:xfrm>
          <a:prstGeom prst="rect">
            <a:avLst/>
          </a:prstGeom>
          <a:noFill/>
          <a:ln>
            <a:noFill/>
          </a:ln>
        </p:spPr>
      </p:pic>
      <p:pic>
        <p:nvPicPr>
          <p:cNvPr id="1026" name="Picture 2" descr="Universidad de San Buenaventura - Sede Bogotá">
            <a:extLst>
              <a:ext uri="{FF2B5EF4-FFF2-40B4-BE49-F238E27FC236}">
                <a16:creationId xmlns:a16="http://schemas.microsoft.com/office/drawing/2014/main" id="{A6ED83F0-0DA5-8B56-2F8D-2C65186F5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13" y="2099583"/>
            <a:ext cx="3066018" cy="9443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
          <p:cNvSpPr txBox="1">
            <a:spLocks noGrp="1"/>
          </p:cNvSpPr>
          <p:nvPr>
            <p:ph type="title"/>
          </p:nvPr>
        </p:nvSpPr>
        <p:spPr>
          <a:xfrm>
            <a:off x="714300" y="1291563"/>
            <a:ext cx="3323400" cy="101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Marco teórico</a:t>
            </a:r>
            <a:endParaRPr dirty="0"/>
          </a:p>
        </p:txBody>
      </p:sp>
      <p:sp>
        <p:nvSpPr>
          <p:cNvPr id="989" name="Google Shape;989;p9"/>
          <p:cNvSpPr/>
          <p:nvPr/>
        </p:nvSpPr>
        <p:spPr>
          <a:xfrm>
            <a:off x="5683401" y="1513888"/>
            <a:ext cx="1947041" cy="1949930"/>
          </a:xfrm>
          <a:prstGeom prst="ellipse">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bin"/>
              <a:ea typeface="Cabin"/>
              <a:cs typeface="Cabin"/>
              <a:sym typeface="Cabin"/>
            </a:endParaRPr>
          </a:p>
        </p:txBody>
      </p:sp>
      <p:sp>
        <p:nvSpPr>
          <p:cNvPr id="990" name="Google Shape;990;p9"/>
          <p:cNvSpPr/>
          <p:nvPr/>
        </p:nvSpPr>
        <p:spPr>
          <a:xfrm>
            <a:off x="4172259" y="1513888"/>
            <a:ext cx="1947041" cy="1949930"/>
          </a:xfrm>
          <a:prstGeom prst="ellipse">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CO" sz="1400" b="1" i="0" u="none" strike="noStrike" cap="none" dirty="0">
                <a:solidFill>
                  <a:srgbClr val="000000"/>
                </a:solidFill>
                <a:latin typeface="Cabin"/>
                <a:ea typeface="Cabin"/>
                <a:cs typeface="Cabin"/>
                <a:sym typeface="Cabin"/>
              </a:rPr>
              <a:t>Aprendizaje Automático</a:t>
            </a:r>
            <a:endParaRPr sz="1400" b="1" i="0" u="none" strike="noStrike" cap="none" dirty="0">
              <a:solidFill>
                <a:srgbClr val="000000"/>
              </a:solidFill>
              <a:latin typeface="Cabin"/>
              <a:ea typeface="Cabin"/>
              <a:cs typeface="Cabin"/>
              <a:sym typeface="Cabin"/>
            </a:endParaRPr>
          </a:p>
        </p:txBody>
      </p:sp>
      <p:sp>
        <p:nvSpPr>
          <p:cNvPr id="991" name="Google Shape;991;p9"/>
          <p:cNvSpPr/>
          <p:nvPr/>
        </p:nvSpPr>
        <p:spPr>
          <a:xfrm>
            <a:off x="7189890" y="1513888"/>
            <a:ext cx="1947041" cy="1949930"/>
          </a:xfrm>
          <a:prstGeom prst="ellipse">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s-CO" sz="1400" b="1" i="0" u="none" strike="noStrike" cap="none" dirty="0">
                <a:solidFill>
                  <a:srgbClr val="000000"/>
                </a:solidFill>
                <a:latin typeface="Cabin"/>
                <a:ea typeface="Cabin"/>
                <a:cs typeface="Cabin"/>
                <a:sym typeface="Cabin"/>
              </a:rPr>
              <a:t>    Analítica de datos</a:t>
            </a:r>
            <a:endParaRPr dirty="0"/>
          </a:p>
        </p:txBody>
      </p:sp>
      <p:sp>
        <p:nvSpPr>
          <p:cNvPr id="992" name="Google Shape;992;p9"/>
          <p:cNvSpPr/>
          <p:nvPr/>
        </p:nvSpPr>
        <p:spPr>
          <a:xfrm>
            <a:off x="5681075" y="2571750"/>
            <a:ext cx="1947041" cy="1949930"/>
          </a:xfrm>
          <a:prstGeom prst="ellipse">
            <a:avLst/>
          </a:prstGeom>
          <a:noFill/>
          <a:ln w="19050" cap="flat" cmpd="sng">
            <a:solidFill>
              <a:srgbClr val="000000"/>
            </a:solidFill>
            <a:prstDash val="dash"/>
            <a:round/>
            <a:headEnd type="none" w="sm" len="sm"/>
            <a:tailEnd type="none" w="sm" len="sm"/>
          </a:ln>
        </p:spPr>
        <p:txBody>
          <a:bodyPr spcFirstLastPara="1" wrap="square" lIns="91425" tIns="288000" rIns="91425" bIns="91425" anchor="ctr" anchorCtr="0">
            <a:noAutofit/>
          </a:bodyPr>
          <a:lstStyle/>
          <a:p>
            <a:pPr marL="0" marR="0" lvl="0" indent="0" algn="ctr" rtl="0">
              <a:lnSpc>
                <a:spcPct val="100000"/>
              </a:lnSpc>
              <a:spcBef>
                <a:spcPts val="0"/>
              </a:spcBef>
              <a:spcAft>
                <a:spcPts val="0"/>
              </a:spcAft>
              <a:buNone/>
            </a:pPr>
            <a:endParaRPr sz="1400" b="1" i="0" u="none" strike="noStrike" cap="none" dirty="0">
              <a:solidFill>
                <a:srgbClr val="000000"/>
              </a:solidFill>
              <a:latin typeface="Cabin"/>
              <a:ea typeface="Cabin"/>
              <a:cs typeface="Cabin"/>
              <a:sym typeface="Cabin"/>
            </a:endParaRPr>
          </a:p>
          <a:p>
            <a:pPr marL="0" marR="0" lvl="0" indent="0" algn="ctr" rtl="0">
              <a:lnSpc>
                <a:spcPct val="100000"/>
              </a:lnSpc>
              <a:spcBef>
                <a:spcPts val="0"/>
              </a:spcBef>
              <a:spcAft>
                <a:spcPts val="0"/>
              </a:spcAft>
              <a:buNone/>
            </a:pPr>
            <a:r>
              <a:rPr lang="es-CO" sz="1400" b="1" i="0" u="none" strike="noStrike" cap="none" dirty="0">
                <a:solidFill>
                  <a:srgbClr val="000000"/>
                </a:solidFill>
                <a:latin typeface="Cabin"/>
                <a:ea typeface="Cabin"/>
                <a:cs typeface="Cabin"/>
                <a:sym typeface="Cabin"/>
              </a:rPr>
              <a:t>Simulación</a:t>
            </a:r>
            <a:endParaRPr sz="1400" b="1" i="0" u="none" strike="noStrike" cap="none" dirty="0">
              <a:solidFill>
                <a:srgbClr val="000000"/>
              </a:solidFill>
              <a:latin typeface="Cabin"/>
              <a:ea typeface="Cabin"/>
              <a:cs typeface="Cabin"/>
              <a:sym typeface="Cabin"/>
            </a:endParaRPr>
          </a:p>
        </p:txBody>
      </p:sp>
      <p:sp>
        <p:nvSpPr>
          <p:cNvPr id="993" name="Google Shape;993;p9"/>
          <p:cNvSpPr/>
          <p:nvPr/>
        </p:nvSpPr>
        <p:spPr>
          <a:xfrm>
            <a:off x="5681074" y="456026"/>
            <a:ext cx="1947041" cy="1949930"/>
          </a:xfrm>
          <a:prstGeom prst="ellipse">
            <a:avLst/>
          </a:prstGeom>
          <a:noFill/>
          <a:ln w="19050" cap="flat" cmpd="sng">
            <a:solidFill>
              <a:srgbClr val="000000"/>
            </a:solidFill>
            <a:prstDash val="dash"/>
            <a:round/>
            <a:headEnd type="none" w="sm" len="sm"/>
            <a:tailEnd type="none" w="sm" len="sm"/>
          </a:ln>
        </p:spPr>
        <p:txBody>
          <a:bodyPr spcFirstLastPara="1" wrap="square" lIns="91425" tIns="91425" rIns="91425" bIns="36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CO" sz="1400" b="1" i="0" u="none" strike="noStrike" cap="none" dirty="0">
                <a:solidFill>
                  <a:srgbClr val="000000"/>
                </a:solidFill>
                <a:latin typeface="Cabin"/>
                <a:ea typeface="Cabin"/>
                <a:cs typeface="Cabin"/>
                <a:sym typeface="Cabin"/>
              </a:rPr>
              <a:t>IOT</a:t>
            </a:r>
            <a:endParaRPr sz="1400" b="1" i="0" u="none" strike="noStrike" cap="none" dirty="0">
              <a:solidFill>
                <a:srgbClr val="000000"/>
              </a:solidFill>
              <a:latin typeface="Cabin"/>
              <a:ea typeface="Cabin"/>
              <a:cs typeface="Cabin"/>
              <a:sym typeface="Cabin"/>
            </a:endParaRPr>
          </a:p>
        </p:txBody>
      </p:sp>
      <p:pic>
        <p:nvPicPr>
          <p:cNvPr id="994" name="Google Shape;994;p9"/>
          <p:cNvPicPr preferRelativeResize="0"/>
          <p:nvPr/>
        </p:nvPicPr>
        <p:blipFill rotWithShape="1">
          <a:blip r:embed="rId3">
            <a:alphaModFix/>
          </a:blip>
          <a:srcRect/>
          <a:stretch/>
        </p:blipFill>
        <p:spPr>
          <a:xfrm>
            <a:off x="5974891" y="2133290"/>
            <a:ext cx="1359405" cy="71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37" name="Google Shape;1637;p37"/>
          <p:cNvSpPr txBox="1">
            <a:spLocks noGrp="1"/>
          </p:cNvSpPr>
          <p:nvPr>
            <p:ph type="title" idx="3"/>
          </p:nvPr>
        </p:nvSpPr>
        <p:spPr>
          <a:xfrm>
            <a:off x="714300" y="430675"/>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Metodología</a:t>
            </a:r>
            <a:endParaRPr dirty="0"/>
          </a:p>
        </p:txBody>
      </p:sp>
      <p:sp>
        <p:nvSpPr>
          <p:cNvPr id="26" name="Google Shape;1023;p10">
            <a:extLst>
              <a:ext uri="{FF2B5EF4-FFF2-40B4-BE49-F238E27FC236}">
                <a16:creationId xmlns:a16="http://schemas.microsoft.com/office/drawing/2014/main" id="{74AE4907-466B-1EBE-F3E5-5A702A569905}"/>
              </a:ext>
            </a:extLst>
          </p:cNvPr>
          <p:cNvSpPr txBox="1"/>
          <p:nvPr/>
        </p:nvSpPr>
        <p:spPr>
          <a:xfrm>
            <a:off x="3788213" y="1854319"/>
            <a:ext cx="1610236" cy="71166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Alata"/>
              <a:buNone/>
            </a:pPr>
            <a:r>
              <a:rPr lang="es-CO" sz="1800" b="1" i="0" u="none" strike="noStrike" cap="none" dirty="0">
                <a:solidFill>
                  <a:srgbClr val="EC8800"/>
                </a:solidFill>
                <a:latin typeface="Alata"/>
                <a:ea typeface="Alata"/>
                <a:cs typeface="Alata"/>
                <a:sym typeface="Alata"/>
              </a:rPr>
              <a:t>Metodología CRISP-DM </a:t>
            </a:r>
            <a:endParaRPr sz="1600" dirty="0"/>
          </a:p>
        </p:txBody>
      </p:sp>
      <p:sp>
        <p:nvSpPr>
          <p:cNvPr id="27" name="Rectángulo 26">
            <a:extLst>
              <a:ext uri="{FF2B5EF4-FFF2-40B4-BE49-F238E27FC236}">
                <a16:creationId xmlns:a16="http://schemas.microsoft.com/office/drawing/2014/main" id="{87F6DD04-D962-DA66-DA18-4477D61FC776}"/>
              </a:ext>
            </a:extLst>
          </p:cNvPr>
          <p:cNvSpPr/>
          <p:nvPr/>
        </p:nvSpPr>
        <p:spPr>
          <a:xfrm>
            <a:off x="1629698" y="1188393"/>
            <a:ext cx="1452716" cy="523220"/>
          </a:xfrm>
          <a:prstGeom prst="rect">
            <a:avLst/>
          </a:prstGeom>
          <a:noFill/>
        </p:spPr>
        <p:txBody>
          <a:bodyPr wrap="square" lIns="91440" tIns="45720" rIns="91440" bIns="45720">
            <a:spAutoFit/>
          </a:bodyPr>
          <a:lstStyle/>
          <a:p>
            <a:pPr algn="ctr"/>
            <a:r>
              <a:rPr lang="es-ES" b="1" cap="none" spc="0" dirty="0">
                <a:ln w="0"/>
                <a:effectLst>
                  <a:outerShdw blurRad="38100" dist="19050" dir="2700000" algn="tl" rotWithShape="0">
                    <a:schemeClr val="dk1">
                      <a:alpha val="40000"/>
                    </a:schemeClr>
                  </a:outerShdw>
                </a:effectLst>
              </a:rPr>
              <a:t>Entendimiento del negocio</a:t>
            </a:r>
          </a:p>
        </p:txBody>
      </p:sp>
      <p:sp>
        <p:nvSpPr>
          <p:cNvPr id="28" name="Rectángulo 27">
            <a:extLst>
              <a:ext uri="{FF2B5EF4-FFF2-40B4-BE49-F238E27FC236}">
                <a16:creationId xmlns:a16="http://schemas.microsoft.com/office/drawing/2014/main" id="{4BADF55D-8055-93FF-3D22-7D98CF3FFDDA}"/>
              </a:ext>
            </a:extLst>
          </p:cNvPr>
          <p:cNvSpPr/>
          <p:nvPr/>
        </p:nvSpPr>
        <p:spPr>
          <a:xfrm>
            <a:off x="5751100" y="1168419"/>
            <a:ext cx="1452716" cy="523220"/>
          </a:xfrm>
          <a:prstGeom prst="rect">
            <a:avLst/>
          </a:prstGeom>
          <a:noFill/>
        </p:spPr>
        <p:txBody>
          <a:bodyPr wrap="square" lIns="91440" tIns="45720" rIns="91440" bIns="45720">
            <a:spAutoFit/>
          </a:bodyPr>
          <a:lstStyle/>
          <a:p>
            <a:pPr algn="ctr"/>
            <a:r>
              <a:rPr lang="es-ES" b="1" dirty="0">
                <a:ln w="0"/>
                <a:effectLst>
                  <a:outerShdw blurRad="38100" dist="19050" dir="2700000" algn="tl" rotWithShape="0">
                    <a:schemeClr val="dk1">
                      <a:alpha val="40000"/>
                    </a:schemeClr>
                  </a:outerShdw>
                </a:effectLst>
              </a:rPr>
              <a:t>Entendimiento de los datos</a:t>
            </a:r>
          </a:p>
        </p:txBody>
      </p:sp>
      <p:sp>
        <p:nvSpPr>
          <p:cNvPr id="29" name="Rectángulo 28">
            <a:extLst>
              <a:ext uri="{FF2B5EF4-FFF2-40B4-BE49-F238E27FC236}">
                <a16:creationId xmlns:a16="http://schemas.microsoft.com/office/drawing/2014/main" id="{C5C0BD4B-D170-6AAA-0EDD-5E8762973094}"/>
              </a:ext>
            </a:extLst>
          </p:cNvPr>
          <p:cNvSpPr/>
          <p:nvPr/>
        </p:nvSpPr>
        <p:spPr>
          <a:xfrm>
            <a:off x="6156661" y="2590454"/>
            <a:ext cx="1658699" cy="523220"/>
          </a:xfrm>
          <a:prstGeom prst="rect">
            <a:avLst/>
          </a:prstGeom>
          <a:noFill/>
        </p:spPr>
        <p:txBody>
          <a:bodyPr wrap="square" lIns="91440" tIns="45720" rIns="91440" bIns="45720">
            <a:spAutoFit/>
          </a:bodyPr>
          <a:lstStyle/>
          <a:p>
            <a:pPr algn="ctr"/>
            <a:r>
              <a:rPr lang="es-ES" b="1" dirty="0">
                <a:ln w="0"/>
                <a:effectLst>
                  <a:outerShdw blurRad="38100" dist="19050" dir="2700000" algn="tl" rotWithShape="0">
                    <a:schemeClr val="dk1">
                      <a:alpha val="40000"/>
                    </a:schemeClr>
                  </a:outerShdw>
                </a:effectLst>
              </a:rPr>
              <a:t>Preparación de los datos</a:t>
            </a:r>
          </a:p>
        </p:txBody>
      </p:sp>
      <p:sp>
        <p:nvSpPr>
          <p:cNvPr id="30" name="Rectángulo 29">
            <a:extLst>
              <a:ext uri="{FF2B5EF4-FFF2-40B4-BE49-F238E27FC236}">
                <a16:creationId xmlns:a16="http://schemas.microsoft.com/office/drawing/2014/main" id="{E0DB7228-A86C-B429-9575-286842AB20FC}"/>
              </a:ext>
            </a:extLst>
          </p:cNvPr>
          <p:cNvSpPr/>
          <p:nvPr/>
        </p:nvSpPr>
        <p:spPr>
          <a:xfrm>
            <a:off x="6391085" y="4040521"/>
            <a:ext cx="1189850" cy="307777"/>
          </a:xfrm>
          <a:prstGeom prst="rect">
            <a:avLst/>
          </a:prstGeom>
          <a:noFill/>
        </p:spPr>
        <p:txBody>
          <a:bodyPr wrap="square" lIns="91440" tIns="45720" rIns="91440" bIns="45720">
            <a:spAutoFit/>
          </a:bodyPr>
          <a:lstStyle/>
          <a:p>
            <a:pPr algn="ctr"/>
            <a:r>
              <a:rPr lang="es-ES" b="1" dirty="0">
                <a:ln w="0"/>
                <a:effectLst>
                  <a:outerShdw blurRad="38100" dist="19050" dir="2700000" algn="tl" rotWithShape="0">
                    <a:schemeClr val="dk1">
                      <a:alpha val="40000"/>
                    </a:schemeClr>
                  </a:outerShdw>
                </a:effectLst>
              </a:rPr>
              <a:t>Modelado</a:t>
            </a:r>
            <a:endParaRPr lang="es-ES" sz="1200" b="1" dirty="0">
              <a:ln w="0"/>
              <a:effectLst>
                <a:outerShdw blurRad="38100" dist="19050" dir="2700000" algn="tl" rotWithShape="0">
                  <a:schemeClr val="dk1">
                    <a:alpha val="40000"/>
                  </a:schemeClr>
                </a:outerShdw>
              </a:effectLst>
            </a:endParaRPr>
          </a:p>
        </p:txBody>
      </p:sp>
      <p:sp>
        <p:nvSpPr>
          <p:cNvPr id="31" name="Rectángulo 30">
            <a:extLst>
              <a:ext uri="{FF2B5EF4-FFF2-40B4-BE49-F238E27FC236}">
                <a16:creationId xmlns:a16="http://schemas.microsoft.com/office/drawing/2014/main" id="{2A4B1011-584D-8B4D-57C7-2F5E50AAADC9}"/>
              </a:ext>
            </a:extLst>
          </p:cNvPr>
          <p:cNvSpPr/>
          <p:nvPr/>
        </p:nvSpPr>
        <p:spPr>
          <a:xfrm>
            <a:off x="3944213" y="4348298"/>
            <a:ext cx="1298236" cy="307777"/>
          </a:xfrm>
          <a:prstGeom prst="rect">
            <a:avLst/>
          </a:prstGeom>
          <a:noFill/>
        </p:spPr>
        <p:txBody>
          <a:bodyPr wrap="square" lIns="91440" tIns="45720" rIns="91440" bIns="45720">
            <a:spAutoFit/>
          </a:bodyPr>
          <a:lstStyle/>
          <a:p>
            <a:pPr algn="ctr"/>
            <a:r>
              <a:rPr lang="es-ES" b="1" dirty="0">
                <a:ln w="0"/>
                <a:effectLst>
                  <a:outerShdw blurRad="38100" dist="19050" dir="2700000" algn="tl" rotWithShape="0">
                    <a:schemeClr val="dk1">
                      <a:alpha val="40000"/>
                    </a:schemeClr>
                  </a:outerShdw>
                </a:effectLst>
              </a:rPr>
              <a:t>Evaluación</a:t>
            </a:r>
            <a:endParaRPr lang="es-ES" sz="1200" b="1" dirty="0">
              <a:ln w="0"/>
              <a:effectLst>
                <a:outerShdw blurRad="38100" dist="19050" dir="2700000" algn="tl" rotWithShape="0">
                  <a:schemeClr val="dk1">
                    <a:alpha val="40000"/>
                  </a:schemeClr>
                </a:outerShdw>
              </a:effectLst>
            </a:endParaRPr>
          </a:p>
        </p:txBody>
      </p:sp>
      <p:sp>
        <p:nvSpPr>
          <p:cNvPr id="32" name="Rectángulo 31">
            <a:extLst>
              <a:ext uri="{FF2B5EF4-FFF2-40B4-BE49-F238E27FC236}">
                <a16:creationId xmlns:a16="http://schemas.microsoft.com/office/drawing/2014/main" id="{E41D786A-2FA7-8F2F-0A0D-EB48FB27D809}"/>
              </a:ext>
            </a:extLst>
          </p:cNvPr>
          <p:cNvSpPr/>
          <p:nvPr/>
        </p:nvSpPr>
        <p:spPr>
          <a:xfrm>
            <a:off x="1669805" y="3017391"/>
            <a:ext cx="1372502" cy="307777"/>
          </a:xfrm>
          <a:prstGeom prst="rect">
            <a:avLst/>
          </a:prstGeom>
          <a:noFill/>
        </p:spPr>
        <p:txBody>
          <a:bodyPr wrap="square" lIns="91440" tIns="45720" rIns="91440" bIns="45720">
            <a:spAutoFit/>
          </a:bodyPr>
          <a:lstStyle/>
          <a:p>
            <a:pPr algn="ctr"/>
            <a:r>
              <a:rPr lang="es-ES" b="1" dirty="0">
                <a:ln w="0"/>
                <a:effectLst>
                  <a:outerShdw blurRad="38100" dist="19050" dir="2700000" algn="tl" rotWithShape="0">
                    <a:schemeClr val="dk1">
                      <a:alpha val="40000"/>
                    </a:schemeClr>
                  </a:outerShdw>
                </a:effectLst>
              </a:rPr>
              <a:t>Despliegue</a:t>
            </a:r>
            <a:endParaRPr lang="es-ES" sz="1200" b="1" dirty="0">
              <a:ln w="0"/>
              <a:effectLst>
                <a:outerShdw blurRad="38100" dist="19050" dir="2700000" algn="tl" rotWithShape="0">
                  <a:schemeClr val="dk1">
                    <a:alpha val="40000"/>
                  </a:schemeClr>
                </a:outerShdw>
              </a:effectLst>
            </a:endParaRPr>
          </a:p>
        </p:txBody>
      </p:sp>
      <p:cxnSp>
        <p:nvCxnSpPr>
          <p:cNvPr id="33" name="Conector recto de flecha 32">
            <a:extLst>
              <a:ext uri="{FF2B5EF4-FFF2-40B4-BE49-F238E27FC236}">
                <a16:creationId xmlns:a16="http://schemas.microsoft.com/office/drawing/2014/main" id="{AB3FFB41-1C89-23C8-4DDD-F56E8E1C0507}"/>
              </a:ext>
            </a:extLst>
          </p:cNvPr>
          <p:cNvCxnSpPr>
            <a:cxnSpLocks/>
          </p:cNvCxnSpPr>
          <p:nvPr/>
        </p:nvCxnSpPr>
        <p:spPr>
          <a:xfrm>
            <a:off x="3265460" y="1311047"/>
            <a:ext cx="2318163" cy="0"/>
          </a:xfrm>
          <a:prstGeom prst="straightConnector1">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34" name="Conector: curvado 33">
            <a:extLst>
              <a:ext uri="{FF2B5EF4-FFF2-40B4-BE49-F238E27FC236}">
                <a16:creationId xmlns:a16="http://schemas.microsoft.com/office/drawing/2014/main" id="{E4081B5C-73B3-93FC-D931-895CDEEFF383}"/>
              </a:ext>
            </a:extLst>
          </p:cNvPr>
          <p:cNvCxnSpPr>
            <a:cxnSpLocks/>
            <a:stCxn id="28" idx="2"/>
            <a:endCxn id="29" idx="0"/>
          </p:cNvCxnSpPr>
          <p:nvPr/>
        </p:nvCxnSpPr>
        <p:spPr>
          <a:xfrm rot="16200000" flipH="1">
            <a:off x="6282327" y="1886769"/>
            <a:ext cx="898815" cy="508553"/>
          </a:xfrm>
          <a:prstGeom prst="curvedConnector3">
            <a:avLst>
              <a:gd name="adj1" fmla="val 50000"/>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35" name="Conector recto de flecha 34">
            <a:extLst>
              <a:ext uri="{FF2B5EF4-FFF2-40B4-BE49-F238E27FC236}">
                <a16:creationId xmlns:a16="http://schemas.microsoft.com/office/drawing/2014/main" id="{265CDE69-8D11-6D35-DD68-B19BA56CF384}"/>
              </a:ext>
            </a:extLst>
          </p:cNvPr>
          <p:cNvCxnSpPr>
            <a:cxnSpLocks/>
          </p:cNvCxnSpPr>
          <p:nvPr/>
        </p:nvCxnSpPr>
        <p:spPr>
          <a:xfrm>
            <a:off x="7201682" y="3171654"/>
            <a:ext cx="1" cy="810887"/>
          </a:xfrm>
          <a:prstGeom prst="straightConnector1">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36" name="Conector recto de flecha 35">
            <a:extLst>
              <a:ext uri="{FF2B5EF4-FFF2-40B4-BE49-F238E27FC236}">
                <a16:creationId xmlns:a16="http://schemas.microsoft.com/office/drawing/2014/main" id="{F41CFC56-1545-11F2-28C5-6D7164913C5B}"/>
              </a:ext>
            </a:extLst>
          </p:cNvPr>
          <p:cNvCxnSpPr>
            <a:cxnSpLocks/>
          </p:cNvCxnSpPr>
          <p:nvPr/>
        </p:nvCxnSpPr>
        <p:spPr>
          <a:xfrm flipV="1">
            <a:off x="6814383" y="3140667"/>
            <a:ext cx="0" cy="810887"/>
          </a:xfrm>
          <a:prstGeom prst="straightConnector1">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37" name="Conector: curvado 36">
            <a:extLst>
              <a:ext uri="{FF2B5EF4-FFF2-40B4-BE49-F238E27FC236}">
                <a16:creationId xmlns:a16="http://schemas.microsoft.com/office/drawing/2014/main" id="{7DE261BC-4E54-468D-1616-21BDFFB5729E}"/>
              </a:ext>
            </a:extLst>
          </p:cNvPr>
          <p:cNvCxnSpPr>
            <a:cxnSpLocks/>
            <a:stCxn id="30" idx="2"/>
            <a:endCxn id="31" idx="3"/>
          </p:cNvCxnSpPr>
          <p:nvPr/>
        </p:nvCxnSpPr>
        <p:spPr>
          <a:xfrm rot="5400000">
            <a:off x="6037286" y="3553462"/>
            <a:ext cx="153889" cy="1743561"/>
          </a:xfrm>
          <a:prstGeom prst="curvedConnector2">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ector: curvado 37">
            <a:extLst>
              <a:ext uri="{FF2B5EF4-FFF2-40B4-BE49-F238E27FC236}">
                <a16:creationId xmlns:a16="http://schemas.microsoft.com/office/drawing/2014/main" id="{E244FA43-CE55-6390-BEAA-E48823DFFA74}"/>
              </a:ext>
            </a:extLst>
          </p:cNvPr>
          <p:cNvCxnSpPr>
            <a:cxnSpLocks/>
            <a:stCxn id="31" idx="1"/>
            <a:endCxn id="32" idx="2"/>
          </p:cNvCxnSpPr>
          <p:nvPr/>
        </p:nvCxnSpPr>
        <p:spPr>
          <a:xfrm rot="10800000">
            <a:off x="2356057" y="3325169"/>
            <a:ext cx="1588157" cy="1177019"/>
          </a:xfrm>
          <a:prstGeom prst="curvedConnector2">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39" name="Conector recto de flecha 38">
            <a:extLst>
              <a:ext uri="{FF2B5EF4-FFF2-40B4-BE49-F238E27FC236}">
                <a16:creationId xmlns:a16="http://schemas.microsoft.com/office/drawing/2014/main" id="{105E92F0-8EFA-BDA3-0D8E-6A2BA24955D6}"/>
              </a:ext>
            </a:extLst>
          </p:cNvPr>
          <p:cNvCxnSpPr>
            <a:cxnSpLocks/>
          </p:cNvCxnSpPr>
          <p:nvPr/>
        </p:nvCxnSpPr>
        <p:spPr>
          <a:xfrm flipH="1">
            <a:off x="3265460" y="1548170"/>
            <a:ext cx="2318163" cy="0"/>
          </a:xfrm>
          <a:prstGeom prst="straightConnector1">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40" name="Imagen 39">
            <a:extLst>
              <a:ext uri="{FF2B5EF4-FFF2-40B4-BE49-F238E27FC236}">
                <a16:creationId xmlns:a16="http://schemas.microsoft.com/office/drawing/2014/main" id="{A1CAC6B0-BBB3-0DB8-B4E3-5D818482ACDC}"/>
              </a:ext>
            </a:extLst>
          </p:cNvPr>
          <p:cNvPicPr>
            <a:picLocks noChangeAspect="1"/>
          </p:cNvPicPr>
          <p:nvPr/>
        </p:nvPicPr>
        <p:blipFill>
          <a:blip r:embed="rId3"/>
          <a:stretch>
            <a:fillRect/>
          </a:stretch>
        </p:blipFill>
        <p:spPr>
          <a:xfrm>
            <a:off x="4025934" y="2625215"/>
            <a:ext cx="1092131" cy="1092131"/>
          </a:xfrm>
          <a:prstGeom prst="rect">
            <a:avLst/>
          </a:prstGeom>
        </p:spPr>
      </p:pic>
      <p:cxnSp>
        <p:nvCxnSpPr>
          <p:cNvPr id="11" name="Conector: curvado 10">
            <a:extLst>
              <a:ext uri="{FF2B5EF4-FFF2-40B4-BE49-F238E27FC236}">
                <a16:creationId xmlns:a16="http://schemas.microsoft.com/office/drawing/2014/main" id="{434B9522-4F62-69A3-C19A-D7BB45F1D0E8}"/>
              </a:ext>
            </a:extLst>
          </p:cNvPr>
          <p:cNvCxnSpPr>
            <a:cxnSpLocks/>
            <a:stCxn id="31" idx="0"/>
          </p:cNvCxnSpPr>
          <p:nvPr/>
        </p:nvCxnSpPr>
        <p:spPr>
          <a:xfrm rot="16200000" flipV="1">
            <a:off x="2600865" y="2355831"/>
            <a:ext cx="2740893" cy="1244041"/>
          </a:xfrm>
          <a:prstGeom prst="curvedConnector3">
            <a:avLst>
              <a:gd name="adj1" fmla="val 23767"/>
            </a:avLst>
          </a:prstGeom>
          <a:ln w="381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87310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Desarrollo</a:t>
            </a:r>
            <a:endParaRPr dirty="0"/>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3"/>
          <a:srcRect l="10041" r="11433"/>
          <a:stretch/>
        </p:blipFill>
        <p:spPr>
          <a:xfrm>
            <a:off x="250978" y="1363277"/>
            <a:ext cx="2070975" cy="951814"/>
          </a:xfrm>
          <a:prstGeom prst="rect">
            <a:avLst/>
          </a:prstGeom>
        </p:spPr>
      </p:pic>
    </p:spTree>
    <p:extLst>
      <p:ext uri="{BB962C8B-B14F-4D97-AF65-F5344CB8AC3E}">
        <p14:creationId xmlns:p14="http://schemas.microsoft.com/office/powerpoint/2010/main" val="67020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3" name="Imagen 2">
            <a:extLst>
              <a:ext uri="{FF2B5EF4-FFF2-40B4-BE49-F238E27FC236}">
                <a16:creationId xmlns:a16="http://schemas.microsoft.com/office/drawing/2014/main" id="{27CE1CDD-77E9-1945-CC9D-668341B2FBF1}"/>
              </a:ext>
            </a:extLst>
          </p:cNvPr>
          <p:cNvPicPr>
            <a:picLocks noChangeAspect="1"/>
          </p:cNvPicPr>
          <p:nvPr/>
        </p:nvPicPr>
        <p:blipFill rotWithShape="1">
          <a:blip r:embed="rId3"/>
          <a:srcRect l="2951" t="12239" r="1066" b="6302"/>
          <a:stretch/>
        </p:blipFill>
        <p:spPr>
          <a:xfrm>
            <a:off x="208850" y="1119064"/>
            <a:ext cx="4564116" cy="2178772"/>
          </a:xfrm>
          <a:prstGeom prst="rect">
            <a:avLst/>
          </a:prstGeom>
        </p:spPr>
      </p:pic>
      <p:pic>
        <p:nvPicPr>
          <p:cNvPr id="5" name="Imagen 4">
            <a:extLst>
              <a:ext uri="{FF2B5EF4-FFF2-40B4-BE49-F238E27FC236}">
                <a16:creationId xmlns:a16="http://schemas.microsoft.com/office/drawing/2014/main" id="{131887A3-A122-FF8C-D991-CBBD10E0F965}"/>
              </a:ext>
            </a:extLst>
          </p:cNvPr>
          <p:cNvPicPr>
            <a:picLocks noChangeAspect="1"/>
          </p:cNvPicPr>
          <p:nvPr/>
        </p:nvPicPr>
        <p:blipFill rotWithShape="1">
          <a:blip r:embed="rId4"/>
          <a:srcRect l="2624" t="12094" r="737" b="6740"/>
          <a:stretch/>
        </p:blipFill>
        <p:spPr>
          <a:xfrm>
            <a:off x="4190762" y="2669186"/>
            <a:ext cx="4744388" cy="2241411"/>
          </a:xfrm>
          <a:prstGeom prst="rect">
            <a:avLst/>
          </a:prstGeom>
        </p:spPr>
      </p:pic>
    </p:spTree>
    <p:extLst>
      <p:ext uri="{BB962C8B-B14F-4D97-AF65-F5344CB8AC3E}">
        <p14:creationId xmlns:p14="http://schemas.microsoft.com/office/powerpoint/2010/main" val="62755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4" name="Imagen 3">
            <a:extLst>
              <a:ext uri="{FF2B5EF4-FFF2-40B4-BE49-F238E27FC236}">
                <a16:creationId xmlns:a16="http://schemas.microsoft.com/office/drawing/2014/main" id="{6472A6FB-778E-A8C5-B978-BC61D72BFC54}"/>
              </a:ext>
            </a:extLst>
          </p:cNvPr>
          <p:cNvPicPr>
            <a:picLocks noChangeAspect="1"/>
          </p:cNvPicPr>
          <p:nvPr/>
        </p:nvPicPr>
        <p:blipFill rotWithShape="1">
          <a:blip r:embed="rId3"/>
          <a:srcRect b="5543"/>
          <a:stretch/>
        </p:blipFill>
        <p:spPr>
          <a:xfrm>
            <a:off x="1172307" y="1076514"/>
            <a:ext cx="6799385" cy="3612661"/>
          </a:xfrm>
          <a:prstGeom prst="rect">
            <a:avLst/>
          </a:prstGeom>
        </p:spPr>
      </p:pic>
    </p:spTree>
    <p:extLst>
      <p:ext uri="{BB962C8B-B14F-4D97-AF65-F5344CB8AC3E}">
        <p14:creationId xmlns:p14="http://schemas.microsoft.com/office/powerpoint/2010/main" val="3915747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3"/>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4"/>
          <a:stretch>
            <a:fillRect/>
          </a:stretch>
        </p:blipFill>
        <p:spPr>
          <a:xfrm>
            <a:off x="3105786" y="1388965"/>
            <a:ext cx="890248" cy="890248"/>
          </a:xfrm>
          <a:prstGeom prst="rect">
            <a:avLst/>
          </a:prstGeom>
        </p:spPr>
      </p:pic>
    </p:spTree>
    <p:extLst>
      <p:ext uri="{BB962C8B-B14F-4D97-AF65-F5344CB8AC3E}">
        <p14:creationId xmlns:p14="http://schemas.microsoft.com/office/powerpoint/2010/main" val="170870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animEffect transition="in" filter="fade">
                                      <p:cBhvr>
                                        <p:cTn id="7" dur="500"/>
                                        <p:tgtEl>
                                          <p:spTgt spid="106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3" name="Imagen 2">
            <a:extLst>
              <a:ext uri="{FF2B5EF4-FFF2-40B4-BE49-F238E27FC236}">
                <a16:creationId xmlns:a16="http://schemas.microsoft.com/office/drawing/2014/main" id="{131C0A1E-65D8-AC1F-53A8-4CB438A2C26F}"/>
              </a:ext>
            </a:extLst>
          </p:cNvPr>
          <p:cNvPicPr>
            <a:picLocks noChangeAspect="1"/>
          </p:cNvPicPr>
          <p:nvPr/>
        </p:nvPicPr>
        <p:blipFill rotWithShape="1">
          <a:blip r:embed="rId3"/>
          <a:srcRect l="2108" t="2778" r="2657" b="15278"/>
          <a:stretch/>
        </p:blipFill>
        <p:spPr>
          <a:xfrm>
            <a:off x="342901" y="1159321"/>
            <a:ext cx="5648770" cy="2734023"/>
          </a:xfrm>
          <a:prstGeom prst="rect">
            <a:avLst/>
          </a:prstGeom>
        </p:spPr>
      </p:pic>
      <p:pic>
        <p:nvPicPr>
          <p:cNvPr id="5" name="Imagen 4">
            <a:extLst>
              <a:ext uri="{FF2B5EF4-FFF2-40B4-BE49-F238E27FC236}">
                <a16:creationId xmlns:a16="http://schemas.microsoft.com/office/drawing/2014/main" id="{1DBA8233-E37A-9E26-22FD-4F8C49D481DB}"/>
              </a:ext>
            </a:extLst>
          </p:cNvPr>
          <p:cNvPicPr>
            <a:picLocks noChangeAspect="1"/>
          </p:cNvPicPr>
          <p:nvPr/>
        </p:nvPicPr>
        <p:blipFill rotWithShape="1">
          <a:blip r:embed="rId4"/>
          <a:srcRect l="2265" r="2265" b="8833"/>
          <a:stretch/>
        </p:blipFill>
        <p:spPr>
          <a:xfrm>
            <a:off x="3341339" y="1940865"/>
            <a:ext cx="5557837" cy="2985415"/>
          </a:xfrm>
          <a:prstGeom prst="rect">
            <a:avLst/>
          </a:prstGeom>
        </p:spPr>
      </p:pic>
    </p:spTree>
    <p:extLst>
      <p:ext uri="{BB962C8B-B14F-4D97-AF65-F5344CB8AC3E}">
        <p14:creationId xmlns:p14="http://schemas.microsoft.com/office/powerpoint/2010/main" val="8384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18"/>
          <p:cNvPicPr preferRelativeResize="0"/>
          <p:nvPr/>
        </p:nvPicPr>
        <p:blipFill>
          <a:blip r:embed="rId3">
            <a:alphaModFix/>
          </a:blip>
          <a:stretch>
            <a:fillRect/>
          </a:stretch>
        </p:blipFill>
        <p:spPr>
          <a:xfrm>
            <a:off x="4604741" y="1467521"/>
            <a:ext cx="1555446" cy="749214"/>
          </a:xfrm>
          <a:prstGeom prst="rect">
            <a:avLst/>
          </a:prstGeom>
          <a:noFill/>
          <a:ln>
            <a:noFill/>
          </a:ln>
        </p:spPr>
      </p:pic>
      <p:sp>
        <p:nvSpPr>
          <p:cNvPr id="4" name="Google Shape;1060;p18">
            <a:extLst>
              <a:ext uri="{FF2B5EF4-FFF2-40B4-BE49-F238E27FC236}">
                <a16:creationId xmlns:a16="http://schemas.microsoft.com/office/drawing/2014/main" id="{04110EBC-81CA-3F45-8786-73228C42B933}"/>
              </a:ext>
            </a:extLst>
          </p:cNvPr>
          <p:cNvSpPr/>
          <p:nvPr/>
        </p:nvSpPr>
        <p:spPr>
          <a:xfrm>
            <a:off x="4135235"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4"/>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5"/>
          <a:stretch>
            <a:fillRect/>
          </a:stretch>
        </p:blipFill>
        <p:spPr>
          <a:xfrm>
            <a:off x="3105786" y="1388965"/>
            <a:ext cx="890248" cy="890248"/>
          </a:xfrm>
          <a:prstGeom prst="rect">
            <a:avLst/>
          </a:prstGeom>
        </p:spPr>
      </p:pic>
    </p:spTree>
    <p:extLst>
      <p:ext uri="{BB962C8B-B14F-4D97-AF65-F5344CB8AC3E}">
        <p14:creationId xmlns:p14="http://schemas.microsoft.com/office/powerpoint/2010/main" val="23241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500"/>
                                        <p:tgtEl>
                                          <p:spTgt spid="10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4" name="Imagen 3">
            <a:extLst>
              <a:ext uri="{FF2B5EF4-FFF2-40B4-BE49-F238E27FC236}">
                <a16:creationId xmlns:a16="http://schemas.microsoft.com/office/drawing/2014/main" id="{1A93EFE2-76C9-7544-20D6-B4A027FFD81E}"/>
              </a:ext>
            </a:extLst>
          </p:cNvPr>
          <p:cNvPicPr>
            <a:picLocks noChangeAspect="1"/>
          </p:cNvPicPr>
          <p:nvPr/>
        </p:nvPicPr>
        <p:blipFill rotWithShape="1">
          <a:blip r:embed="rId3"/>
          <a:srcRect b="6011"/>
          <a:stretch/>
        </p:blipFill>
        <p:spPr>
          <a:xfrm>
            <a:off x="1639221" y="1283377"/>
            <a:ext cx="5865558" cy="3101053"/>
          </a:xfrm>
          <a:prstGeom prst="rect">
            <a:avLst/>
          </a:prstGeom>
        </p:spPr>
      </p:pic>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Tree>
    <p:extLst>
      <p:ext uri="{BB962C8B-B14F-4D97-AF65-F5344CB8AC3E}">
        <p14:creationId xmlns:p14="http://schemas.microsoft.com/office/powerpoint/2010/main" val="264440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18"/>
          <p:cNvPicPr preferRelativeResize="0"/>
          <p:nvPr/>
        </p:nvPicPr>
        <p:blipFill>
          <a:blip r:embed="rId3">
            <a:alphaModFix/>
          </a:blip>
          <a:stretch>
            <a:fillRect/>
          </a:stretch>
        </p:blipFill>
        <p:spPr>
          <a:xfrm>
            <a:off x="4604741" y="1467521"/>
            <a:ext cx="1555446" cy="749214"/>
          </a:xfrm>
          <a:prstGeom prst="rect">
            <a:avLst/>
          </a:prstGeom>
          <a:noFill/>
          <a:ln>
            <a:noFill/>
          </a:ln>
        </p:spPr>
      </p:pic>
      <p:sp>
        <p:nvSpPr>
          <p:cNvPr id="4" name="Google Shape;1060;p18">
            <a:extLst>
              <a:ext uri="{FF2B5EF4-FFF2-40B4-BE49-F238E27FC236}">
                <a16:creationId xmlns:a16="http://schemas.microsoft.com/office/drawing/2014/main" id="{04110EBC-81CA-3F45-8786-73228C42B933}"/>
              </a:ext>
            </a:extLst>
          </p:cNvPr>
          <p:cNvSpPr/>
          <p:nvPr/>
        </p:nvSpPr>
        <p:spPr>
          <a:xfrm>
            <a:off x="4135235"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0;p18">
            <a:extLst>
              <a:ext uri="{FF2B5EF4-FFF2-40B4-BE49-F238E27FC236}">
                <a16:creationId xmlns:a16="http://schemas.microsoft.com/office/drawing/2014/main" id="{D4E3B606-ED6D-50B5-E8B3-78C7C5DBD1FC}"/>
              </a:ext>
            </a:extLst>
          </p:cNvPr>
          <p:cNvSpPr/>
          <p:nvPr/>
        </p:nvSpPr>
        <p:spPr>
          <a:xfrm>
            <a:off x="6197614"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4"/>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5"/>
          <a:stretch>
            <a:fillRect/>
          </a:stretch>
        </p:blipFill>
        <p:spPr>
          <a:xfrm>
            <a:off x="3105786" y="1388965"/>
            <a:ext cx="890248" cy="890248"/>
          </a:xfrm>
          <a:prstGeom prst="rect">
            <a:avLst/>
          </a:prstGeom>
        </p:spPr>
      </p:pic>
      <p:pic>
        <p:nvPicPr>
          <p:cNvPr id="1026" name="Picture 2" descr="Visual Studio Code Logo PNG vector in SVG, PDF, AI, CDR format">
            <a:extLst>
              <a:ext uri="{FF2B5EF4-FFF2-40B4-BE49-F238E27FC236}">
                <a16:creationId xmlns:a16="http://schemas.microsoft.com/office/drawing/2014/main" id="{9E21B430-CA58-00C0-7223-05DE729F16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462" b="92154" l="9931" r="89954">
                        <a14:foregroundMark x1="63510" y1="10154" x2="65704" y2="8615"/>
                        <a14:foregroundMark x1="65935" y1="92154" x2="65935" y2="92154"/>
                      </a14:backgroundRemoval>
                    </a14:imgEffect>
                  </a14:imgLayer>
                </a14:imgProps>
              </a:ext>
              <a:ext uri="{28A0092B-C50C-407E-A947-70E740481C1C}">
                <a14:useLocalDpi xmlns:a14="http://schemas.microsoft.com/office/drawing/2010/main" val="0"/>
              </a:ext>
            </a:extLst>
          </a:blip>
          <a:srcRect/>
          <a:stretch>
            <a:fillRect/>
          </a:stretch>
        </p:blipFill>
        <p:spPr bwMode="auto">
          <a:xfrm>
            <a:off x="6612087" y="1363277"/>
            <a:ext cx="1276049" cy="95770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2271B78-37BC-4C2B-9714-C155AB3903A4}"/>
              </a:ext>
            </a:extLst>
          </p:cNvPr>
          <p:cNvPicPr>
            <a:picLocks noChangeAspect="1"/>
          </p:cNvPicPr>
          <p:nvPr/>
        </p:nvPicPr>
        <p:blipFill>
          <a:blip r:embed="rId8"/>
          <a:stretch>
            <a:fillRect/>
          </a:stretch>
        </p:blipFill>
        <p:spPr>
          <a:xfrm>
            <a:off x="7449338" y="2065624"/>
            <a:ext cx="302222" cy="302222"/>
          </a:xfrm>
          <a:prstGeom prst="rect">
            <a:avLst/>
          </a:prstGeom>
        </p:spPr>
      </p:pic>
    </p:spTree>
    <p:extLst>
      <p:ext uri="{BB962C8B-B14F-4D97-AF65-F5344CB8AC3E}">
        <p14:creationId xmlns:p14="http://schemas.microsoft.com/office/powerpoint/2010/main" val="383725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Google Shape;746;p2"/>
          <p:cNvGrpSpPr/>
          <p:nvPr/>
        </p:nvGrpSpPr>
        <p:grpSpPr>
          <a:xfrm>
            <a:off x="6030739" y="2998383"/>
            <a:ext cx="2398972" cy="507352"/>
            <a:chOff x="6797314" y="4144758"/>
            <a:chExt cx="2398972" cy="507352"/>
          </a:xfrm>
        </p:grpSpPr>
        <p:sp>
          <p:nvSpPr>
            <p:cNvPr id="747" name="Google Shape;747;p2"/>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1" name="Google Shape;761;p2"/>
          <p:cNvSpPr/>
          <p:nvPr/>
        </p:nvSpPr>
        <p:spPr>
          <a:xfrm>
            <a:off x="8286667" y="4460425"/>
            <a:ext cx="441600" cy="441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2"/>
          <p:cNvSpPr txBox="1">
            <a:spLocks noGrp="1"/>
          </p:cNvSpPr>
          <p:nvPr>
            <p:ph type="subTitle" idx="1"/>
          </p:nvPr>
        </p:nvSpPr>
        <p:spPr>
          <a:xfrm>
            <a:off x="2470896" y="1147478"/>
            <a:ext cx="4337700" cy="1935157"/>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CO"/>
              <a:t>“IoT se refiere a la interconexión en red de objetos cotidianos, que a menudo están equipados con inteligencia ubicua.”</a:t>
            </a:r>
            <a:endParaRPr/>
          </a:p>
          <a:p>
            <a:pPr marL="0" lvl="0" indent="0" algn="ctr" rtl="0">
              <a:lnSpc>
                <a:spcPct val="100000"/>
              </a:lnSpc>
              <a:spcBef>
                <a:spcPts val="0"/>
              </a:spcBef>
              <a:spcAft>
                <a:spcPts val="0"/>
              </a:spcAft>
              <a:buSzPts val="1400"/>
              <a:buNone/>
            </a:pPr>
            <a:endParaRPr/>
          </a:p>
        </p:txBody>
      </p:sp>
      <p:sp>
        <p:nvSpPr>
          <p:cNvPr id="763" name="Google Shape;763;p2"/>
          <p:cNvSpPr txBox="1">
            <a:spLocks noGrp="1"/>
          </p:cNvSpPr>
          <p:nvPr>
            <p:ph type="title"/>
          </p:nvPr>
        </p:nvSpPr>
        <p:spPr>
          <a:xfrm>
            <a:off x="2407436" y="2519571"/>
            <a:ext cx="4337700" cy="380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CO"/>
              <a:t>—(Xia, Yang, Wang &amp; Vinel,2012)</a:t>
            </a:r>
            <a:br>
              <a:rPr lang="es-CO"/>
            </a:b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3" name="Imagen 2">
            <a:extLst>
              <a:ext uri="{FF2B5EF4-FFF2-40B4-BE49-F238E27FC236}">
                <a16:creationId xmlns:a16="http://schemas.microsoft.com/office/drawing/2014/main" id="{2E50C889-919D-8828-1F42-BFCDC9BA2975}"/>
              </a:ext>
            </a:extLst>
          </p:cNvPr>
          <p:cNvPicPr>
            <a:picLocks noChangeAspect="1"/>
          </p:cNvPicPr>
          <p:nvPr/>
        </p:nvPicPr>
        <p:blipFill rotWithShape="1">
          <a:blip r:embed="rId3"/>
          <a:srcRect b="5489"/>
          <a:stretch/>
        </p:blipFill>
        <p:spPr>
          <a:xfrm>
            <a:off x="1168400" y="1070305"/>
            <a:ext cx="6807200" cy="3618870"/>
          </a:xfrm>
          <a:prstGeom prst="rect">
            <a:avLst/>
          </a:prstGeom>
        </p:spPr>
      </p:pic>
    </p:spTree>
    <p:extLst>
      <p:ext uri="{BB962C8B-B14F-4D97-AF65-F5344CB8AC3E}">
        <p14:creationId xmlns:p14="http://schemas.microsoft.com/office/powerpoint/2010/main" val="307660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18"/>
          <p:cNvPicPr preferRelativeResize="0"/>
          <p:nvPr/>
        </p:nvPicPr>
        <p:blipFill>
          <a:blip r:embed="rId3">
            <a:alphaModFix/>
          </a:blip>
          <a:stretch>
            <a:fillRect/>
          </a:stretch>
        </p:blipFill>
        <p:spPr>
          <a:xfrm>
            <a:off x="4604741" y="1467521"/>
            <a:ext cx="1555446" cy="749214"/>
          </a:xfrm>
          <a:prstGeom prst="rect">
            <a:avLst/>
          </a:prstGeom>
          <a:noFill/>
          <a:ln>
            <a:noFill/>
          </a:ln>
        </p:spPr>
      </p:pic>
      <p:sp>
        <p:nvSpPr>
          <p:cNvPr id="4" name="Google Shape;1060;p18">
            <a:extLst>
              <a:ext uri="{FF2B5EF4-FFF2-40B4-BE49-F238E27FC236}">
                <a16:creationId xmlns:a16="http://schemas.microsoft.com/office/drawing/2014/main" id="{04110EBC-81CA-3F45-8786-73228C42B933}"/>
              </a:ext>
            </a:extLst>
          </p:cNvPr>
          <p:cNvSpPr/>
          <p:nvPr/>
        </p:nvSpPr>
        <p:spPr>
          <a:xfrm>
            <a:off x="4135235"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0;p18">
            <a:extLst>
              <a:ext uri="{FF2B5EF4-FFF2-40B4-BE49-F238E27FC236}">
                <a16:creationId xmlns:a16="http://schemas.microsoft.com/office/drawing/2014/main" id="{D4E3B606-ED6D-50B5-E8B3-78C7C5DBD1FC}"/>
              </a:ext>
            </a:extLst>
          </p:cNvPr>
          <p:cNvSpPr/>
          <p:nvPr/>
        </p:nvSpPr>
        <p:spPr>
          <a:xfrm>
            <a:off x="6197614"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4"/>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5"/>
          <a:stretch>
            <a:fillRect/>
          </a:stretch>
        </p:blipFill>
        <p:spPr>
          <a:xfrm>
            <a:off x="3105786" y="1388965"/>
            <a:ext cx="890248" cy="890248"/>
          </a:xfrm>
          <a:prstGeom prst="rect">
            <a:avLst/>
          </a:prstGeom>
        </p:spPr>
      </p:pic>
      <p:pic>
        <p:nvPicPr>
          <p:cNvPr id="1026" name="Picture 2" descr="Visual Studio Code Logo PNG vector in SVG, PDF, AI, CDR format">
            <a:extLst>
              <a:ext uri="{FF2B5EF4-FFF2-40B4-BE49-F238E27FC236}">
                <a16:creationId xmlns:a16="http://schemas.microsoft.com/office/drawing/2014/main" id="{9E21B430-CA58-00C0-7223-05DE729F16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462" b="92154" l="9931" r="89954">
                        <a14:foregroundMark x1="63510" y1="10154" x2="65704" y2="8615"/>
                        <a14:foregroundMark x1="65935" y1="92154" x2="65935" y2="92154"/>
                      </a14:backgroundRemoval>
                    </a14:imgEffect>
                  </a14:imgLayer>
                </a14:imgProps>
              </a:ext>
              <a:ext uri="{28A0092B-C50C-407E-A947-70E740481C1C}">
                <a14:useLocalDpi xmlns:a14="http://schemas.microsoft.com/office/drawing/2010/main" val="0"/>
              </a:ext>
            </a:extLst>
          </a:blip>
          <a:srcRect/>
          <a:stretch>
            <a:fillRect/>
          </a:stretch>
        </p:blipFill>
        <p:spPr bwMode="auto">
          <a:xfrm>
            <a:off x="6612087" y="1363277"/>
            <a:ext cx="1276049" cy="95770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2271B78-37BC-4C2B-9714-C155AB3903A4}"/>
              </a:ext>
            </a:extLst>
          </p:cNvPr>
          <p:cNvPicPr>
            <a:picLocks noChangeAspect="1"/>
          </p:cNvPicPr>
          <p:nvPr/>
        </p:nvPicPr>
        <p:blipFill>
          <a:blip r:embed="rId8"/>
          <a:stretch>
            <a:fillRect/>
          </a:stretch>
        </p:blipFill>
        <p:spPr>
          <a:xfrm>
            <a:off x="7449338" y="2065624"/>
            <a:ext cx="302222" cy="302222"/>
          </a:xfrm>
          <a:prstGeom prst="rect">
            <a:avLst/>
          </a:prstGeom>
        </p:spPr>
      </p:pic>
      <p:sp>
        <p:nvSpPr>
          <p:cNvPr id="17" name="Flecha: doblada 16">
            <a:extLst>
              <a:ext uri="{FF2B5EF4-FFF2-40B4-BE49-F238E27FC236}">
                <a16:creationId xmlns:a16="http://schemas.microsoft.com/office/drawing/2014/main" id="{D23848DA-FAC5-D1A0-E2BC-36B2B3195BD5}"/>
              </a:ext>
            </a:extLst>
          </p:cNvPr>
          <p:cNvSpPr/>
          <p:nvPr/>
        </p:nvSpPr>
        <p:spPr>
          <a:xfrm rot="5400000">
            <a:off x="7582756" y="2139469"/>
            <a:ext cx="957701" cy="346942"/>
          </a:xfrm>
          <a:prstGeom prst="bentArrow">
            <a:avLst>
              <a:gd name="adj1" fmla="val 22919"/>
              <a:gd name="adj2" fmla="val 25000"/>
              <a:gd name="adj3" fmla="val 25000"/>
              <a:gd name="adj4" fmla="val 43750"/>
            </a:avLst>
          </a:prstGeom>
          <a:solidFill>
            <a:srgbClr val="FFEFD9"/>
          </a:solidFill>
          <a:ln w="9525">
            <a:solidFill>
              <a:srgbClr val="9183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2" name="Google Shape;1063;p18">
            <a:extLst>
              <a:ext uri="{FF2B5EF4-FFF2-40B4-BE49-F238E27FC236}">
                <a16:creationId xmlns:a16="http://schemas.microsoft.com/office/drawing/2014/main" id="{3EA9F222-7463-F42A-DC4A-390C38987773}"/>
              </a:ext>
            </a:extLst>
          </p:cNvPr>
          <p:cNvPicPr preferRelativeResize="0"/>
          <p:nvPr/>
        </p:nvPicPr>
        <p:blipFill>
          <a:blip r:embed="rId3">
            <a:alphaModFix/>
          </a:blip>
          <a:stretch>
            <a:fillRect/>
          </a:stretch>
        </p:blipFill>
        <p:spPr>
          <a:xfrm>
            <a:off x="7250112" y="2993291"/>
            <a:ext cx="1555446" cy="749214"/>
          </a:xfrm>
          <a:prstGeom prst="rect">
            <a:avLst/>
          </a:prstGeom>
          <a:noFill/>
          <a:ln>
            <a:noFill/>
          </a:ln>
        </p:spPr>
      </p:pic>
    </p:spTree>
    <p:extLst>
      <p:ext uri="{BB962C8B-B14F-4D97-AF65-F5344CB8AC3E}">
        <p14:creationId xmlns:p14="http://schemas.microsoft.com/office/powerpoint/2010/main" val="223452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5" name="Imagen 4">
            <a:extLst>
              <a:ext uri="{FF2B5EF4-FFF2-40B4-BE49-F238E27FC236}">
                <a16:creationId xmlns:a16="http://schemas.microsoft.com/office/drawing/2014/main" id="{7B169754-6920-CD7A-4267-BAD421E0853F}"/>
              </a:ext>
            </a:extLst>
          </p:cNvPr>
          <p:cNvPicPr>
            <a:picLocks noChangeAspect="1"/>
          </p:cNvPicPr>
          <p:nvPr/>
        </p:nvPicPr>
        <p:blipFill rotWithShape="1">
          <a:blip r:embed="rId3"/>
          <a:srcRect b="5793"/>
          <a:stretch/>
        </p:blipFill>
        <p:spPr>
          <a:xfrm>
            <a:off x="226648" y="1167786"/>
            <a:ext cx="5298832" cy="2807928"/>
          </a:xfrm>
          <a:prstGeom prst="rect">
            <a:avLst/>
          </a:prstGeom>
        </p:spPr>
      </p:pic>
      <p:pic>
        <p:nvPicPr>
          <p:cNvPr id="7" name="Imagen 6">
            <a:extLst>
              <a:ext uri="{FF2B5EF4-FFF2-40B4-BE49-F238E27FC236}">
                <a16:creationId xmlns:a16="http://schemas.microsoft.com/office/drawing/2014/main" id="{BE55F5D4-03AE-BD72-B8F8-2EFD3FA0CB2E}"/>
              </a:ext>
            </a:extLst>
          </p:cNvPr>
          <p:cNvPicPr>
            <a:picLocks noChangeAspect="1"/>
          </p:cNvPicPr>
          <p:nvPr/>
        </p:nvPicPr>
        <p:blipFill rotWithShape="1">
          <a:blip r:embed="rId4"/>
          <a:srcRect b="5489"/>
          <a:stretch/>
        </p:blipFill>
        <p:spPr>
          <a:xfrm>
            <a:off x="3859427" y="2290463"/>
            <a:ext cx="5057925" cy="2688914"/>
          </a:xfrm>
          <a:prstGeom prst="rect">
            <a:avLst/>
          </a:prstGeom>
        </p:spPr>
      </p:pic>
    </p:spTree>
    <p:extLst>
      <p:ext uri="{BB962C8B-B14F-4D97-AF65-F5344CB8AC3E}">
        <p14:creationId xmlns:p14="http://schemas.microsoft.com/office/powerpoint/2010/main" val="206668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18"/>
          <p:cNvPicPr preferRelativeResize="0"/>
          <p:nvPr/>
        </p:nvPicPr>
        <p:blipFill>
          <a:blip r:embed="rId3">
            <a:alphaModFix/>
          </a:blip>
          <a:stretch>
            <a:fillRect/>
          </a:stretch>
        </p:blipFill>
        <p:spPr>
          <a:xfrm>
            <a:off x="4604741" y="1467521"/>
            <a:ext cx="1555446" cy="749214"/>
          </a:xfrm>
          <a:prstGeom prst="rect">
            <a:avLst/>
          </a:prstGeom>
          <a:noFill/>
          <a:ln>
            <a:noFill/>
          </a:ln>
        </p:spPr>
      </p:pic>
      <p:sp>
        <p:nvSpPr>
          <p:cNvPr id="4" name="Google Shape;1060;p18">
            <a:extLst>
              <a:ext uri="{FF2B5EF4-FFF2-40B4-BE49-F238E27FC236}">
                <a16:creationId xmlns:a16="http://schemas.microsoft.com/office/drawing/2014/main" id="{04110EBC-81CA-3F45-8786-73228C42B933}"/>
              </a:ext>
            </a:extLst>
          </p:cNvPr>
          <p:cNvSpPr/>
          <p:nvPr/>
        </p:nvSpPr>
        <p:spPr>
          <a:xfrm>
            <a:off x="4135235"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0;p18">
            <a:extLst>
              <a:ext uri="{FF2B5EF4-FFF2-40B4-BE49-F238E27FC236}">
                <a16:creationId xmlns:a16="http://schemas.microsoft.com/office/drawing/2014/main" id="{D4E3B606-ED6D-50B5-E8B3-78C7C5DBD1FC}"/>
              </a:ext>
            </a:extLst>
          </p:cNvPr>
          <p:cNvSpPr/>
          <p:nvPr/>
        </p:nvSpPr>
        <p:spPr>
          <a:xfrm>
            <a:off x="6197614"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18">
            <a:extLst>
              <a:ext uri="{FF2B5EF4-FFF2-40B4-BE49-F238E27FC236}">
                <a16:creationId xmlns:a16="http://schemas.microsoft.com/office/drawing/2014/main" id="{3C65DDC2-407D-DE96-5D07-7F10C8572A61}"/>
              </a:ext>
            </a:extLst>
          </p:cNvPr>
          <p:cNvSpPr/>
          <p:nvPr/>
        </p:nvSpPr>
        <p:spPr>
          <a:xfrm rot="10800000">
            <a:off x="6715396" y="3367898"/>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4"/>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5"/>
          <a:stretch>
            <a:fillRect/>
          </a:stretch>
        </p:blipFill>
        <p:spPr>
          <a:xfrm>
            <a:off x="3105786" y="1388965"/>
            <a:ext cx="890248" cy="890248"/>
          </a:xfrm>
          <a:prstGeom prst="rect">
            <a:avLst/>
          </a:prstGeom>
        </p:spPr>
      </p:pic>
      <p:pic>
        <p:nvPicPr>
          <p:cNvPr id="1026" name="Picture 2" descr="Visual Studio Code Logo PNG vector in SVG, PDF, AI, CDR format">
            <a:extLst>
              <a:ext uri="{FF2B5EF4-FFF2-40B4-BE49-F238E27FC236}">
                <a16:creationId xmlns:a16="http://schemas.microsoft.com/office/drawing/2014/main" id="{9E21B430-CA58-00C0-7223-05DE729F16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462" b="92154" l="9931" r="89954">
                        <a14:foregroundMark x1="63510" y1="10154" x2="65704" y2="8615"/>
                        <a14:foregroundMark x1="65935" y1="92154" x2="65935" y2="92154"/>
                      </a14:backgroundRemoval>
                    </a14:imgEffect>
                  </a14:imgLayer>
                </a14:imgProps>
              </a:ext>
              <a:ext uri="{28A0092B-C50C-407E-A947-70E740481C1C}">
                <a14:useLocalDpi xmlns:a14="http://schemas.microsoft.com/office/drawing/2010/main" val="0"/>
              </a:ext>
            </a:extLst>
          </a:blip>
          <a:srcRect/>
          <a:stretch>
            <a:fillRect/>
          </a:stretch>
        </p:blipFill>
        <p:spPr bwMode="auto">
          <a:xfrm>
            <a:off x="6612087" y="1363277"/>
            <a:ext cx="1276049" cy="95770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2271B78-37BC-4C2B-9714-C155AB3903A4}"/>
              </a:ext>
            </a:extLst>
          </p:cNvPr>
          <p:cNvPicPr>
            <a:picLocks noChangeAspect="1"/>
          </p:cNvPicPr>
          <p:nvPr/>
        </p:nvPicPr>
        <p:blipFill>
          <a:blip r:embed="rId8"/>
          <a:stretch>
            <a:fillRect/>
          </a:stretch>
        </p:blipFill>
        <p:spPr>
          <a:xfrm>
            <a:off x="7449338" y="2065624"/>
            <a:ext cx="302222" cy="302222"/>
          </a:xfrm>
          <a:prstGeom prst="rect">
            <a:avLst/>
          </a:prstGeom>
        </p:spPr>
      </p:pic>
      <p:sp>
        <p:nvSpPr>
          <p:cNvPr id="17" name="Flecha: doblada 16">
            <a:extLst>
              <a:ext uri="{FF2B5EF4-FFF2-40B4-BE49-F238E27FC236}">
                <a16:creationId xmlns:a16="http://schemas.microsoft.com/office/drawing/2014/main" id="{D23848DA-FAC5-D1A0-E2BC-36B2B3195BD5}"/>
              </a:ext>
            </a:extLst>
          </p:cNvPr>
          <p:cNvSpPr/>
          <p:nvPr/>
        </p:nvSpPr>
        <p:spPr>
          <a:xfrm rot="5400000">
            <a:off x="7582756" y="2139469"/>
            <a:ext cx="957701" cy="346942"/>
          </a:xfrm>
          <a:prstGeom prst="bentArrow">
            <a:avLst>
              <a:gd name="adj1" fmla="val 22919"/>
              <a:gd name="adj2" fmla="val 25000"/>
              <a:gd name="adj3" fmla="val 25000"/>
              <a:gd name="adj4" fmla="val 43750"/>
            </a:avLst>
          </a:prstGeom>
          <a:solidFill>
            <a:srgbClr val="FFEFD9"/>
          </a:solidFill>
          <a:ln w="9525">
            <a:solidFill>
              <a:srgbClr val="9183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030" name="Picture 6">
            <a:extLst>
              <a:ext uri="{FF2B5EF4-FFF2-40B4-BE49-F238E27FC236}">
                <a16:creationId xmlns:a16="http://schemas.microsoft.com/office/drawing/2014/main" id="{56163068-C769-D9CC-9AE9-F5128D4C5D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3371" y="2899662"/>
            <a:ext cx="1799248" cy="1108071"/>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493B2F3C-6074-0C23-E397-AA584A4A810F}"/>
              </a:ext>
            </a:extLst>
          </p:cNvPr>
          <p:cNvPicPr>
            <a:picLocks noChangeAspect="1"/>
          </p:cNvPicPr>
          <p:nvPr/>
        </p:nvPicPr>
        <p:blipFill>
          <a:blip r:embed="rId8"/>
          <a:stretch>
            <a:fillRect/>
          </a:stretch>
        </p:blipFill>
        <p:spPr>
          <a:xfrm>
            <a:off x="6329865" y="3612852"/>
            <a:ext cx="302222" cy="302222"/>
          </a:xfrm>
          <a:prstGeom prst="rect">
            <a:avLst/>
          </a:prstGeom>
        </p:spPr>
      </p:pic>
      <p:pic>
        <p:nvPicPr>
          <p:cNvPr id="2" name="Google Shape;1063;p18">
            <a:extLst>
              <a:ext uri="{FF2B5EF4-FFF2-40B4-BE49-F238E27FC236}">
                <a16:creationId xmlns:a16="http://schemas.microsoft.com/office/drawing/2014/main" id="{3EA9F222-7463-F42A-DC4A-390C38987773}"/>
              </a:ext>
            </a:extLst>
          </p:cNvPr>
          <p:cNvPicPr preferRelativeResize="0"/>
          <p:nvPr/>
        </p:nvPicPr>
        <p:blipFill>
          <a:blip r:embed="rId3">
            <a:alphaModFix/>
          </a:blip>
          <a:stretch>
            <a:fillRect/>
          </a:stretch>
        </p:blipFill>
        <p:spPr>
          <a:xfrm>
            <a:off x="7250112" y="2993291"/>
            <a:ext cx="1555446" cy="749214"/>
          </a:xfrm>
          <a:prstGeom prst="rect">
            <a:avLst/>
          </a:prstGeom>
          <a:noFill/>
          <a:ln>
            <a:noFill/>
          </a:ln>
        </p:spPr>
      </p:pic>
    </p:spTree>
    <p:extLst>
      <p:ext uri="{BB962C8B-B14F-4D97-AF65-F5344CB8AC3E}">
        <p14:creationId xmlns:p14="http://schemas.microsoft.com/office/powerpoint/2010/main" val="248129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6" name="Imagen 5">
            <a:extLst>
              <a:ext uri="{FF2B5EF4-FFF2-40B4-BE49-F238E27FC236}">
                <a16:creationId xmlns:a16="http://schemas.microsoft.com/office/drawing/2014/main" id="{DEA353EE-3440-4A9D-94A4-84128D28951F}"/>
              </a:ext>
            </a:extLst>
          </p:cNvPr>
          <p:cNvPicPr>
            <a:picLocks noChangeAspect="1"/>
          </p:cNvPicPr>
          <p:nvPr/>
        </p:nvPicPr>
        <p:blipFill rotWithShape="1">
          <a:blip r:embed="rId3"/>
          <a:srcRect l="2736" t="12460" r="769" b="27521"/>
          <a:stretch/>
        </p:blipFill>
        <p:spPr>
          <a:xfrm>
            <a:off x="250092" y="1391139"/>
            <a:ext cx="8823570" cy="3087076"/>
          </a:xfrm>
          <a:prstGeom prst="rect">
            <a:avLst/>
          </a:prstGeom>
        </p:spPr>
      </p:pic>
    </p:spTree>
    <p:extLst>
      <p:ext uri="{BB962C8B-B14F-4D97-AF65-F5344CB8AC3E}">
        <p14:creationId xmlns:p14="http://schemas.microsoft.com/office/powerpoint/2010/main" val="159650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18"/>
          <p:cNvPicPr preferRelativeResize="0"/>
          <p:nvPr/>
        </p:nvPicPr>
        <p:blipFill>
          <a:blip r:embed="rId3">
            <a:alphaModFix/>
          </a:blip>
          <a:stretch>
            <a:fillRect/>
          </a:stretch>
        </p:blipFill>
        <p:spPr>
          <a:xfrm>
            <a:off x="4604741" y="1467521"/>
            <a:ext cx="1555446" cy="749214"/>
          </a:xfrm>
          <a:prstGeom prst="rect">
            <a:avLst/>
          </a:prstGeom>
          <a:noFill/>
          <a:ln>
            <a:noFill/>
          </a:ln>
        </p:spPr>
      </p:pic>
      <p:sp>
        <p:nvSpPr>
          <p:cNvPr id="4" name="Google Shape;1060;p18">
            <a:extLst>
              <a:ext uri="{FF2B5EF4-FFF2-40B4-BE49-F238E27FC236}">
                <a16:creationId xmlns:a16="http://schemas.microsoft.com/office/drawing/2014/main" id="{04110EBC-81CA-3F45-8786-73228C42B933}"/>
              </a:ext>
            </a:extLst>
          </p:cNvPr>
          <p:cNvSpPr/>
          <p:nvPr/>
        </p:nvSpPr>
        <p:spPr>
          <a:xfrm>
            <a:off x="4135235"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n 8">
            <a:extLst>
              <a:ext uri="{FF2B5EF4-FFF2-40B4-BE49-F238E27FC236}">
                <a16:creationId xmlns:a16="http://schemas.microsoft.com/office/drawing/2014/main" id="{B35C2146-16D0-6BE3-28D8-A79DED04FF29}"/>
              </a:ext>
            </a:extLst>
          </p:cNvPr>
          <p:cNvPicPr>
            <a:picLocks noChangeAspect="1"/>
          </p:cNvPicPr>
          <p:nvPr/>
        </p:nvPicPr>
        <p:blipFill>
          <a:blip r:embed="rId4"/>
          <a:stretch>
            <a:fillRect/>
          </a:stretch>
        </p:blipFill>
        <p:spPr>
          <a:xfrm>
            <a:off x="3557168" y="2889921"/>
            <a:ext cx="1025153" cy="1025153"/>
          </a:xfrm>
          <a:prstGeom prst="rect">
            <a:avLst/>
          </a:prstGeom>
        </p:spPr>
      </p:pic>
      <p:sp>
        <p:nvSpPr>
          <p:cNvPr id="11" name="Google Shape;1060;p18">
            <a:extLst>
              <a:ext uri="{FF2B5EF4-FFF2-40B4-BE49-F238E27FC236}">
                <a16:creationId xmlns:a16="http://schemas.microsoft.com/office/drawing/2014/main" id="{D4E3B606-ED6D-50B5-E8B3-78C7C5DBD1FC}"/>
              </a:ext>
            </a:extLst>
          </p:cNvPr>
          <p:cNvSpPr/>
          <p:nvPr/>
        </p:nvSpPr>
        <p:spPr>
          <a:xfrm>
            <a:off x="6197614"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18">
            <a:extLst>
              <a:ext uri="{FF2B5EF4-FFF2-40B4-BE49-F238E27FC236}">
                <a16:creationId xmlns:a16="http://schemas.microsoft.com/office/drawing/2014/main" id="{3C65DDC2-407D-DE96-5D07-7F10C8572A61}"/>
              </a:ext>
            </a:extLst>
          </p:cNvPr>
          <p:cNvSpPr/>
          <p:nvPr/>
        </p:nvSpPr>
        <p:spPr>
          <a:xfrm rot="10800000">
            <a:off x="6715396" y="3367898"/>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0;p18">
            <a:extLst>
              <a:ext uri="{FF2B5EF4-FFF2-40B4-BE49-F238E27FC236}">
                <a16:creationId xmlns:a16="http://schemas.microsoft.com/office/drawing/2014/main" id="{0EC5C927-0F37-04AB-F274-1D1752E2A491}"/>
              </a:ext>
            </a:extLst>
          </p:cNvPr>
          <p:cNvSpPr/>
          <p:nvPr/>
        </p:nvSpPr>
        <p:spPr>
          <a:xfrm rot="10800000">
            <a:off x="4735199" y="3367898"/>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5"/>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6"/>
          <a:stretch>
            <a:fillRect/>
          </a:stretch>
        </p:blipFill>
        <p:spPr>
          <a:xfrm>
            <a:off x="3105786" y="1388965"/>
            <a:ext cx="890248" cy="890248"/>
          </a:xfrm>
          <a:prstGeom prst="rect">
            <a:avLst/>
          </a:prstGeom>
        </p:spPr>
      </p:pic>
      <p:pic>
        <p:nvPicPr>
          <p:cNvPr id="1026" name="Picture 2" descr="Visual Studio Code Logo PNG vector in SVG, PDF, AI, CDR format">
            <a:extLst>
              <a:ext uri="{FF2B5EF4-FFF2-40B4-BE49-F238E27FC236}">
                <a16:creationId xmlns:a16="http://schemas.microsoft.com/office/drawing/2014/main" id="{9E21B430-CA58-00C0-7223-05DE729F166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462" b="92154" l="9931" r="89954">
                        <a14:foregroundMark x1="63510" y1="10154" x2="65704" y2="8615"/>
                        <a14:foregroundMark x1="65935" y1="92154" x2="65935" y2="92154"/>
                      </a14:backgroundRemoval>
                    </a14:imgEffect>
                  </a14:imgLayer>
                </a14:imgProps>
              </a:ext>
              <a:ext uri="{28A0092B-C50C-407E-A947-70E740481C1C}">
                <a14:useLocalDpi xmlns:a14="http://schemas.microsoft.com/office/drawing/2010/main" val="0"/>
              </a:ext>
            </a:extLst>
          </a:blip>
          <a:srcRect/>
          <a:stretch>
            <a:fillRect/>
          </a:stretch>
        </p:blipFill>
        <p:spPr bwMode="auto">
          <a:xfrm>
            <a:off x="6612087" y="1363277"/>
            <a:ext cx="1276049" cy="95770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2271B78-37BC-4C2B-9714-C155AB3903A4}"/>
              </a:ext>
            </a:extLst>
          </p:cNvPr>
          <p:cNvPicPr>
            <a:picLocks noChangeAspect="1"/>
          </p:cNvPicPr>
          <p:nvPr/>
        </p:nvPicPr>
        <p:blipFill>
          <a:blip r:embed="rId9"/>
          <a:stretch>
            <a:fillRect/>
          </a:stretch>
        </p:blipFill>
        <p:spPr>
          <a:xfrm>
            <a:off x="7449338" y="2065624"/>
            <a:ext cx="302222" cy="302222"/>
          </a:xfrm>
          <a:prstGeom prst="rect">
            <a:avLst/>
          </a:prstGeom>
        </p:spPr>
      </p:pic>
      <p:sp>
        <p:nvSpPr>
          <p:cNvPr id="17" name="Flecha: doblada 16">
            <a:extLst>
              <a:ext uri="{FF2B5EF4-FFF2-40B4-BE49-F238E27FC236}">
                <a16:creationId xmlns:a16="http://schemas.microsoft.com/office/drawing/2014/main" id="{D23848DA-FAC5-D1A0-E2BC-36B2B3195BD5}"/>
              </a:ext>
            </a:extLst>
          </p:cNvPr>
          <p:cNvSpPr/>
          <p:nvPr/>
        </p:nvSpPr>
        <p:spPr>
          <a:xfrm rot="5400000">
            <a:off x="7582756" y="2139469"/>
            <a:ext cx="957701" cy="346942"/>
          </a:xfrm>
          <a:prstGeom prst="bentArrow">
            <a:avLst>
              <a:gd name="adj1" fmla="val 22919"/>
              <a:gd name="adj2" fmla="val 25000"/>
              <a:gd name="adj3" fmla="val 25000"/>
              <a:gd name="adj4" fmla="val 43750"/>
            </a:avLst>
          </a:prstGeom>
          <a:solidFill>
            <a:srgbClr val="FFEFD9"/>
          </a:solidFill>
          <a:ln w="9525">
            <a:solidFill>
              <a:srgbClr val="9183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030" name="Picture 6">
            <a:extLst>
              <a:ext uri="{FF2B5EF4-FFF2-40B4-BE49-F238E27FC236}">
                <a16:creationId xmlns:a16="http://schemas.microsoft.com/office/drawing/2014/main" id="{56163068-C769-D9CC-9AE9-F5128D4C5D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3371" y="2899662"/>
            <a:ext cx="1799248" cy="1108071"/>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493B2F3C-6074-0C23-E397-AA584A4A810F}"/>
              </a:ext>
            </a:extLst>
          </p:cNvPr>
          <p:cNvPicPr>
            <a:picLocks noChangeAspect="1"/>
          </p:cNvPicPr>
          <p:nvPr/>
        </p:nvPicPr>
        <p:blipFill>
          <a:blip r:embed="rId9"/>
          <a:stretch>
            <a:fillRect/>
          </a:stretch>
        </p:blipFill>
        <p:spPr>
          <a:xfrm>
            <a:off x="6329865" y="3612852"/>
            <a:ext cx="302222" cy="302222"/>
          </a:xfrm>
          <a:prstGeom prst="rect">
            <a:avLst/>
          </a:prstGeom>
        </p:spPr>
      </p:pic>
      <p:pic>
        <p:nvPicPr>
          <p:cNvPr id="2" name="Google Shape;1063;p18">
            <a:extLst>
              <a:ext uri="{FF2B5EF4-FFF2-40B4-BE49-F238E27FC236}">
                <a16:creationId xmlns:a16="http://schemas.microsoft.com/office/drawing/2014/main" id="{3EA9F222-7463-F42A-DC4A-390C38987773}"/>
              </a:ext>
            </a:extLst>
          </p:cNvPr>
          <p:cNvPicPr preferRelativeResize="0"/>
          <p:nvPr/>
        </p:nvPicPr>
        <p:blipFill>
          <a:blip r:embed="rId3">
            <a:alphaModFix/>
          </a:blip>
          <a:stretch>
            <a:fillRect/>
          </a:stretch>
        </p:blipFill>
        <p:spPr>
          <a:xfrm>
            <a:off x="7250112" y="2993291"/>
            <a:ext cx="1555446" cy="749214"/>
          </a:xfrm>
          <a:prstGeom prst="rect">
            <a:avLst/>
          </a:prstGeom>
          <a:noFill/>
          <a:ln>
            <a:noFill/>
          </a:ln>
        </p:spPr>
      </p:pic>
    </p:spTree>
    <p:extLst>
      <p:ext uri="{BB962C8B-B14F-4D97-AF65-F5344CB8AC3E}">
        <p14:creationId xmlns:p14="http://schemas.microsoft.com/office/powerpoint/2010/main" val="184357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3" name="Imagen 2">
            <a:extLst>
              <a:ext uri="{FF2B5EF4-FFF2-40B4-BE49-F238E27FC236}">
                <a16:creationId xmlns:a16="http://schemas.microsoft.com/office/drawing/2014/main" id="{B063E33F-DE4E-9620-E1A9-D76465B41114}"/>
              </a:ext>
            </a:extLst>
          </p:cNvPr>
          <p:cNvPicPr>
            <a:picLocks noChangeAspect="1"/>
          </p:cNvPicPr>
          <p:nvPr/>
        </p:nvPicPr>
        <p:blipFill rotWithShape="1">
          <a:blip r:embed="rId3"/>
          <a:srcRect l="2479" t="12460" r="598" b="5337"/>
          <a:stretch/>
        </p:blipFill>
        <p:spPr>
          <a:xfrm>
            <a:off x="1270000" y="1250399"/>
            <a:ext cx="6604000" cy="3150586"/>
          </a:xfrm>
          <a:prstGeom prst="rect">
            <a:avLst/>
          </a:prstGeom>
        </p:spPr>
      </p:pic>
    </p:spTree>
    <p:extLst>
      <p:ext uri="{BB962C8B-B14F-4D97-AF65-F5344CB8AC3E}">
        <p14:creationId xmlns:p14="http://schemas.microsoft.com/office/powerpoint/2010/main" val="48922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sp>
        <p:nvSpPr>
          <p:cNvPr id="1060" name="Google Shape;1060;p18"/>
          <p:cNvSpPr/>
          <p:nvPr/>
        </p:nvSpPr>
        <p:spPr>
          <a:xfrm>
            <a:off x="2461153"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18"/>
          <p:cNvPicPr preferRelativeResize="0"/>
          <p:nvPr/>
        </p:nvPicPr>
        <p:blipFill>
          <a:blip r:embed="rId3">
            <a:alphaModFix/>
          </a:blip>
          <a:stretch>
            <a:fillRect/>
          </a:stretch>
        </p:blipFill>
        <p:spPr>
          <a:xfrm>
            <a:off x="4604741" y="1467521"/>
            <a:ext cx="1555446" cy="749214"/>
          </a:xfrm>
          <a:prstGeom prst="rect">
            <a:avLst/>
          </a:prstGeom>
          <a:noFill/>
          <a:ln>
            <a:noFill/>
          </a:ln>
        </p:spPr>
      </p:pic>
      <p:pic>
        <p:nvPicPr>
          <p:cNvPr id="1067" name="Google Shape;1067;p18"/>
          <p:cNvPicPr preferRelativeResize="0"/>
          <p:nvPr/>
        </p:nvPicPr>
        <p:blipFill>
          <a:blip r:embed="rId4">
            <a:alphaModFix/>
          </a:blip>
          <a:stretch>
            <a:fillRect/>
          </a:stretch>
        </p:blipFill>
        <p:spPr>
          <a:xfrm>
            <a:off x="1288829" y="2858942"/>
            <a:ext cx="1127996" cy="1128825"/>
          </a:xfrm>
          <a:prstGeom prst="rect">
            <a:avLst/>
          </a:prstGeom>
          <a:noFill/>
          <a:ln>
            <a:noFill/>
          </a:ln>
        </p:spPr>
      </p:pic>
      <p:sp>
        <p:nvSpPr>
          <p:cNvPr id="4" name="Google Shape;1060;p18">
            <a:extLst>
              <a:ext uri="{FF2B5EF4-FFF2-40B4-BE49-F238E27FC236}">
                <a16:creationId xmlns:a16="http://schemas.microsoft.com/office/drawing/2014/main" id="{04110EBC-81CA-3F45-8786-73228C42B933}"/>
              </a:ext>
            </a:extLst>
          </p:cNvPr>
          <p:cNvSpPr/>
          <p:nvPr/>
        </p:nvSpPr>
        <p:spPr>
          <a:xfrm>
            <a:off x="4135235"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n 8">
            <a:extLst>
              <a:ext uri="{FF2B5EF4-FFF2-40B4-BE49-F238E27FC236}">
                <a16:creationId xmlns:a16="http://schemas.microsoft.com/office/drawing/2014/main" id="{B35C2146-16D0-6BE3-28D8-A79DED04FF29}"/>
              </a:ext>
            </a:extLst>
          </p:cNvPr>
          <p:cNvPicPr>
            <a:picLocks noChangeAspect="1"/>
          </p:cNvPicPr>
          <p:nvPr/>
        </p:nvPicPr>
        <p:blipFill>
          <a:blip r:embed="rId5"/>
          <a:stretch>
            <a:fillRect/>
          </a:stretch>
        </p:blipFill>
        <p:spPr>
          <a:xfrm>
            <a:off x="3557168" y="2889921"/>
            <a:ext cx="1025153" cy="1025153"/>
          </a:xfrm>
          <a:prstGeom prst="rect">
            <a:avLst/>
          </a:prstGeom>
        </p:spPr>
      </p:pic>
      <p:sp>
        <p:nvSpPr>
          <p:cNvPr id="11" name="Google Shape;1060;p18">
            <a:extLst>
              <a:ext uri="{FF2B5EF4-FFF2-40B4-BE49-F238E27FC236}">
                <a16:creationId xmlns:a16="http://schemas.microsoft.com/office/drawing/2014/main" id="{D4E3B606-ED6D-50B5-E8B3-78C7C5DBD1FC}"/>
              </a:ext>
            </a:extLst>
          </p:cNvPr>
          <p:cNvSpPr/>
          <p:nvPr/>
        </p:nvSpPr>
        <p:spPr>
          <a:xfrm>
            <a:off x="6197614" y="1748289"/>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18">
            <a:extLst>
              <a:ext uri="{FF2B5EF4-FFF2-40B4-BE49-F238E27FC236}">
                <a16:creationId xmlns:a16="http://schemas.microsoft.com/office/drawing/2014/main" id="{3C65DDC2-407D-DE96-5D07-7F10C8572A61}"/>
              </a:ext>
            </a:extLst>
          </p:cNvPr>
          <p:cNvSpPr/>
          <p:nvPr/>
        </p:nvSpPr>
        <p:spPr>
          <a:xfrm rot="10800000">
            <a:off x="6715396" y="3367898"/>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0;p18">
            <a:extLst>
              <a:ext uri="{FF2B5EF4-FFF2-40B4-BE49-F238E27FC236}">
                <a16:creationId xmlns:a16="http://schemas.microsoft.com/office/drawing/2014/main" id="{0EC5C927-0F37-04AB-F274-1D1752E2A491}"/>
              </a:ext>
            </a:extLst>
          </p:cNvPr>
          <p:cNvSpPr/>
          <p:nvPr/>
        </p:nvSpPr>
        <p:spPr>
          <a:xfrm rot="10800000">
            <a:off x="4735199" y="3367898"/>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0;p18">
            <a:extLst>
              <a:ext uri="{FF2B5EF4-FFF2-40B4-BE49-F238E27FC236}">
                <a16:creationId xmlns:a16="http://schemas.microsoft.com/office/drawing/2014/main" id="{BA302059-4630-83CF-AD5A-1AE613E636D2}"/>
              </a:ext>
            </a:extLst>
          </p:cNvPr>
          <p:cNvSpPr/>
          <p:nvPr/>
        </p:nvSpPr>
        <p:spPr>
          <a:xfrm rot="10800000">
            <a:off x="2722581" y="3367898"/>
            <a:ext cx="505432" cy="1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0ED5DB3C-EAB5-E726-4E05-0B2EA3C83076}"/>
              </a:ext>
            </a:extLst>
          </p:cNvPr>
          <p:cNvPicPr>
            <a:picLocks noChangeAspect="1"/>
          </p:cNvPicPr>
          <p:nvPr/>
        </p:nvPicPr>
        <p:blipFill rotWithShape="1">
          <a:blip r:embed="rId6"/>
          <a:srcRect l="10041" r="11433"/>
          <a:stretch/>
        </p:blipFill>
        <p:spPr>
          <a:xfrm>
            <a:off x="250978" y="1363277"/>
            <a:ext cx="2070975" cy="951814"/>
          </a:xfrm>
          <a:prstGeom prst="rect">
            <a:avLst/>
          </a:prstGeom>
        </p:spPr>
      </p:pic>
      <p:pic>
        <p:nvPicPr>
          <p:cNvPr id="10" name="Imagen 9">
            <a:extLst>
              <a:ext uri="{FF2B5EF4-FFF2-40B4-BE49-F238E27FC236}">
                <a16:creationId xmlns:a16="http://schemas.microsoft.com/office/drawing/2014/main" id="{27E36D76-0B96-412F-29C6-B133BDB9F582}"/>
              </a:ext>
            </a:extLst>
          </p:cNvPr>
          <p:cNvPicPr>
            <a:picLocks noChangeAspect="1"/>
          </p:cNvPicPr>
          <p:nvPr/>
        </p:nvPicPr>
        <p:blipFill>
          <a:blip r:embed="rId7"/>
          <a:stretch>
            <a:fillRect/>
          </a:stretch>
        </p:blipFill>
        <p:spPr>
          <a:xfrm>
            <a:off x="3105786" y="1388965"/>
            <a:ext cx="890248" cy="890248"/>
          </a:xfrm>
          <a:prstGeom prst="rect">
            <a:avLst/>
          </a:prstGeom>
        </p:spPr>
      </p:pic>
      <p:pic>
        <p:nvPicPr>
          <p:cNvPr id="1026" name="Picture 2" descr="Visual Studio Code Logo PNG vector in SVG, PDF, AI, CDR format">
            <a:extLst>
              <a:ext uri="{FF2B5EF4-FFF2-40B4-BE49-F238E27FC236}">
                <a16:creationId xmlns:a16="http://schemas.microsoft.com/office/drawing/2014/main" id="{9E21B430-CA58-00C0-7223-05DE729F166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462" b="92154" l="9931" r="89954">
                        <a14:foregroundMark x1="63510" y1="10154" x2="65704" y2="8615"/>
                        <a14:foregroundMark x1="65935" y1="92154" x2="65935" y2="92154"/>
                      </a14:backgroundRemoval>
                    </a14:imgEffect>
                  </a14:imgLayer>
                </a14:imgProps>
              </a:ext>
              <a:ext uri="{28A0092B-C50C-407E-A947-70E740481C1C}">
                <a14:useLocalDpi xmlns:a14="http://schemas.microsoft.com/office/drawing/2010/main" val="0"/>
              </a:ext>
            </a:extLst>
          </a:blip>
          <a:srcRect/>
          <a:stretch>
            <a:fillRect/>
          </a:stretch>
        </p:blipFill>
        <p:spPr bwMode="auto">
          <a:xfrm>
            <a:off x="6612087" y="1363277"/>
            <a:ext cx="1276049" cy="95770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2271B78-37BC-4C2B-9714-C155AB3903A4}"/>
              </a:ext>
            </a:extLst>
          </p:cNvPr>
          <p:cNvPicPr>
            <a:picLocks noChangeAspect="1"/>
          </p:cNvPicPr>
          <p:nvPr/>
        </p:nvPicPr>
        <p:blipFill>
          <a:blip r:embed="rId10"/>
          <a:stretch>
            <a:fillRect/>
          </a:stretch>
        </p:blipFill>
        <p:spPr>
          <a:xfrm>
            <a:off x="7449338" y="2065624"/>
            <a:ext cx="302222" cy="302222"/>
          </a:xfrm>
          <a:prstGeom prst="rect">
            <a:avLst/>
          </a:prstGeom>
        </p:spPr>
      </p:pic>
      <p:sp>
        <p:nvSpPr>
          <p:cNvPr id="17" name="Flecha: doblada 16">
            <a:extLst>
              <a:ext uri="{FF2B5EF4-FFF2-40B4-BE49-F238E27FC236}">
                <a16:creationId xmlns:a16="http://schemas.microsoft.com/office/drawing/2014/main" id="{D23848DA-FAC5-D1A0-E2BC-36B2B3195BD5}"/>
              </a:ext>
            </a:extLst>
          </p:cNvPr>
          <p:cNvSpPr/>
          <p:nvPr/>
        </p:nvSpPr>
        <p:spPr>
          <a:xfrm rot="5400000">
            <a:off x="7582756" y="2139469"/>
            <a:ext cx="957701" cy="346942"/>
          </a:xfrm>
          <a:prstGeom prst="bentArrow">
            <a:avLst>
              <a:gd name="adj1" fmla="val 22919"/>
              <a:gd name="adj2" fmla="val 25000"/>
              <a:gd name="adj3" fmla="val 25000"/>
              <a:gd name="adj4" fmla="val 43750"/>
            </a:avLst>
          </a:prstGeom>
          <a:solidFill>
            <a:srgbClr val="FFEFD9"/>
          </a:solidFill>
          <a:ln w="9525">
            <a:solidFill>
              <a:srgbClr val="9183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030" name="Picture 6">
            <a:extLst>
              <a:ext uri="{FF2B5EF4-FFF2-40B4-BE49-F238E27FC236}">
                <a16:creationId xmlns:a16="http://schemas.microsoft.com/office/drawing/2014/main" id="{56163068-C769-D9CC-9AE9-F5128D4C5D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3371" y="2899662"/>
            <a:ext cx="1799248" cy="1108071"/>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493B2F3C-6074-0C23-E397-AA584A4A810F}"/>
              </a:ext>
            </a:extLst>
          </p:cNvPr>
          <p:cNvPicPr>
            <a:picLocks noChangeAspect="1"/>
          </p:cNvPicPr>
          <p:nvPr/>
        </p:nvPicPr>
        <p:blipFill>
          <a:blip r:embed="rId10"/>
          <a:stretch>
            <a:fillRect/>
          </a:stretch>
        </p:blipFill>
        <p:spPr>
          <a:xfrm>
            <a:off x="6329865" y="3612852"/>
            <a:ext cx="302222" cy="302222"/>
          </a:xfrm>
          <a:prstGeom prst="rect">
            <a:avLst/>
          </a:prstGeom>
        </p:spPr>
      </p:pic>
      <p:pic>
        <p:nvPicPr>
          <p:cNvPr id="2" name="Google Shape;1063;p18">
            <a:extLst>
              <a:ext uri="{FF2B5EF4-FFF2-40B4-BE49-F238E27FC236}">
                <a16:creationId xmlns:a16="http://schemas.microsoft.com/office/drawing/2014/main" id="{3EA9F222-7463-F42A-DC4A-390C38987773}"/>
              </a:ext>
            </a:extLst>
          </p:cNvPr>
          <p:cNvPicPr preferRelativeResize="0"/>
          <p:nvPr/>
        </p:nvPicPr>
        <p:blipFill>
          <a:blip r:embed="rId3">
            <a:alphaModFix/>
          </a:blip>
          <a:stretch>
            <a:fillRect/>
          </a:stretch>
        </p:blipFill>
        <p:spPr>
          <a:xfrm>
            <a:off x="7250112" y="2993291"/>
            <a:ext cx="1555446" cy="749214"/>
          </a:xfrm>
          <a:prstGeom prst="rect">
            <a:avLst/>
          </a:prstGeom>
          <a:noFill/>
          <a:ln>
            <a:noFill/>
          </a:ln>
        </p:spPr>
      </p:pic>
      <p:pic>
        <p:nvPicPr>
          <p:cNvPr id="3" name="Imagen 2">
            <a:extLst>
              <a:ext uri="{FF2B5EF4-FFF2-40B4-BE49-F238E27FC236}">
                <a16:creationId xmlns:a16="http://schemas.microsoft.com/office/drawing/2014/main" id="{A315380C-3E9F-2FD7-BCFD-29770350452B}"/>
              </a:ext>
            </a:extLst>
          </p:cNvPr>
          <p:cNvPicPr>
            <a:picLocks noChangeAspect="1"/>
          </p:cNvPicPr>
          <p:nvPr/>
        </p:nvPicPr>
        <p:blipFill>
          <a:blip r:embed="rId10"/>
          <a:stretch>
            <a:fillRect/>
          </a:stretch>
        </p:blipFill>
        <p:spPr>
          <a:xfrm>
            <a:off x="2103509" y="3742289"/>
            <a:ext cx="302222" cy="302222"/>
          </a:xfrm>
          <a:prstGeom prst="rect">
            <a:avLst/>
          </a:prstGeom>
        </p:spPr>
      </p:pic>
    </p:spTree>
    <p:extLst>
      <p:ext uri="{BB962C8B-B14F-4D97-AF65-F5344CB8AC3E}">
        <p14:creationId xmlns:p14="http://schemas.microsoft.com/office/powerpoint/2010/main" val="351555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7"/>
                                        </p:tgtEl>
                                        <p:attrNameLst>
                                          <p:attrName>style.visibility</p:attrName>
                                        </p:attrNameLst>
                                      </p:cBhvr>
                                      <p:to>
                                        <p:strVal val="visible"/>
                                      </p:to>
                                    </p:set>
                                    <p:animEffect transition="in" filter="fade">
                                      <p:cBhvr>
                                        <p:cTn id="7" dur="500"/>
                                        <p:tgtEl>
                                          <p:spTgt spid="10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628575" y="454325"/>
            <a:ext cx="34575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Desarrollo</a:t>
            </a:r>
            <a:endParaRPr/>
          </a:p>
          <a:p>
            <a:pPr marL="0" lvl="0" indent="0" algn="l" rtl="0">
              <a:lnSpc>
                <a:spcPct val="100000"/>
              </a:lnSpc>
              <a:spcBef>
                <a:spcPts val="0"/>
              </a:spcBef>
              <a:spcAft>
                <a:spcPts val="0"/>
              </a:spcAft>
              <a:buSzPts val="3000"/>
              <a:buNone/>
            </a:pPr>
            <a:endParaRPr/>
          </a:p>
        </p:txBody>
      </p:sp>
      <p:pic>
        <p:nvPicPr>
          <p:cNvPr id="4" name="Imagen 3">
            <a:extLst>
              <a:ext uri="{FF2B5EF4-FFF2-40B4-BE49-F238E27FC236}">
                <a16:creationId xmlns:a16="http://schemas.microsoft.com/office/drawing/2014/main" id="{95AB7928-1142-FE00-6287-C27AD28953A4}"/>
              </a:ext>
            </a:extLst>
          </p:cNvPr>
          <p:cNvPicPr>
            <a:picLocks noChangeAspect="1"/>
          </p:cNvPicPr>
          <p:nvPr/>
        </p:nvPicPr>
        <p:blipFill rotWithShape="1">
          <a:blip r:embed="rId3"/>
          <a:srcRect b="5489"/>
          <a:stretch/>
        </p:blipFill>
        <p:spPr>
          <a:xfrm>
            <a:off x="1324707" y="1103692"/>
            <a:ext cx="6494585" cy="3452677"/>
          </a:xfrm>
          <a:prstGeom prst="rect">
            <a:avLst/>
          </a:prstGeom>
        </p:spPr>
      </p:pic>
    </p:spTree>
    <p:extLst>
      <p:ext uri="{BB962C8B-B14F-4D97-AF65-F5344CB8AC3E}">
        <p14:creationId xmlns:p14="http://schemas.microsoft.com/office/powerpoint/2010/main" val="170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20"/>
          <p:cNvSpPr/>
          <p:nvPr/>
        </p:nvSpPr>
        <p:spPr>
          <a:xfrm>
            <a:off x="1560449" y="768675"/>
            <a:ext cx="871200" cy="871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0"/>
          <p:cNvSpPr txBox="1">
            <a:spLocks noGrp="1"/>
          </p:cNvSpPr>
          <p:nvPr>
            <p:ph type="ctrTitle" idx="2"/>
          </p:nvPr>
        </p:nvSpPr>
        <p:spPr>
          <a:xfrm>
            <a:off x="714300" y="1775900"/>
            <a:ext cx="3857700" cy="167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s-CO" dirty="0"/>
              <a:t>Resultados </a:t>
            </a:r>
            <a:endParaRPr dirty="0"/>
          </a:p>
        </p:txBody>
      </p:sp>
      <p:grpSp>
        <p:nvGrpSpPr>
          <p:cNvPr id="1078" name="Google Shape;1078;p20"/>
          <p:cNvGrpSpPr/>
          <p:nvPr/>
        </p:nvGrpSpPr>
        <p:grpSpPr>
          <a:xfrm>
            <a:off x="3515964" y="725471"/>
            <a:ext cx="2398972" cy="507351"/>
            <a:chOff x="182214" y="258746"/>
            <a:chExt cx="2398972" cy="507351"/>
          </a:xfrm>
        </p:grpSpPr>
        <p:sp>
          <p:nvSpPr>
            <p:cNvPr id="1079" name="Google Shape;1079;p20"/>
            <p:cNvSpPr/>
            <p:nvPr/>
          </p:nvSpPr>
          <p:spPr>
            <a:xfrm>
              <a:off x="71430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0"/>
            <p:cNvSpPr/>
            <p:nvPr/>
          </p:nvSpPr>
          <p:spPr>
            <a:xfrm>
              <a:off x="105121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0"/>
            <p:cNvSpPr/>
            <p:nvPr/>
          </p:nvSpPr>
          <p:spPr>
            <a:xfrm>
              <a:off x="138813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0"/>
            <p:cNvSpPr/>
            <p:nvPr/>
          </p:nvSpPr>
          <p:spPr>
            <a:xfrm>
              <a:off x="172504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0"/>
            <p:cNvSpPr/>
            <p:nvPr/>
          </p:nvSpPr>
          <p:spPr>
            <a:xfrm>
              <a:off x="206196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0"/>
            <p:cNvSpPr/>
            <p:nvPr/>
          </p:nvSpPr>
          <p:spPr>
            <a:xfrm>
              <a:off x="239887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0"/>
            <p:cNvSpPr/>
            <p:nvPr/>
          </p:nvSpPr>
          <p:spPr>
            <a:xfrm>
              <a:off x="53200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0"/>
            <p:cNvSpPr/>
            <p:nvPr/>
          </p:nvSpPr>
          <p:spPr>
            <a:xfrm>
              <a:off x="86891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0"/>
            <p:cNvSpPr/>
            <p:nvPr/>
          </p:nvSpPr>
          <p:spPr>
            <a:xfrm>
              <a:off x="120583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0"/>
            <p:cNvSpPr/>
            <p:nvPr/>
          </p:nvSpPr>
          <p:spPr>
            <a:xfrm>
              <a:off x="154274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0"/>
            <p:cNvSpPr/>
            <p:nvPr/>
          </p:nvSpPr>
          <p:spPr>
            <a:xfrm>
              <a:off x="187966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0"/>
            <p:cNvSpPr/>
            <p:nvPr/>
          </p:nvSpPr>
          <p:spPr>
            <a:xfrm>
              <a:off x="221657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0"/>
            <p:cNvSpPr/>
            <p:nvPr/>
          </p:nvSpPr>
          <p:spPr>
            <a:xfrm>
              <a:off x="364514"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0"/>
            <p:cNvSpPr/>
            <p:nvPr/>
          </p:nvSpPr>
          <p:spPr>
            <a:xfrm>
              <a:off x="182214"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3" name="Google Shape;1093;p20"/>
          <p:cNvGrpSpPr/>
          <p:nvPr/>
        </p:nvGrpSpPr>
        <p:grpSpPr>
          <a:xfrm>
            <a:off x="5914918" y="1344576"/>
            <a:ext cx="2905047" cy="2393360"/>
            <a:chOff x="5781568" y="1523739"/>
            <a:chExt cx="2905047" cy="2393360"/>
          </a:xfrm>
        </p:grpSpPr>
        <p:sp>
          <p:nvSpPr>
            <p:cNvPr id="1094" name="Google Shape;1094;p20"/>
            <p:cNvSpPr/>
            <p:nvPr/>
          </p:nvSpPr>
          <p:spPr>
            <a:xfrm>
              <a:off x="6307015" y="1537499"/>
              <a:ext cx="2379600" cy="2379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5" name="Google Shape;1095;p20"/>
            <p:cNvGrpSpPr/>
            <p:nvPr/>
          </p:nvGrpSpPr>
          <p:grpSpPr>
            <a:xfrm>
              <a:off x="5781568" y="1523739"/>
              <a:ext cx="2747234" cy="2179215"/>
              <a:chOff x="6548300" y="-1028700"/>
              <a:chExt cx="3235085" cy="2566198"/>
            </a:xfrm>
          </p:grpSpPr>
          <p:sp>
            <p:nvSpPr>
              <p:cNvPr id="1096" name="Google Shape;1096;p20"/>
              <p:cNvSpPr/>
              <p:nvPr/>
            </p:nvSpPr>
            <p:spPr>
              <a:xfrm>
                <a:off x="8168316" y="-133991"/>
                <a:ext cx="576696" cy="1114422"/>
              </a:xfrm>
              <a:custGeom>
                <a:avLst/>
                <a:gdLst/>
                <a:ahLst/>
                <a:cxnLst/>
                <a:rect l="l" t="t" r="r" b="b"/>
                <a:pathLst>
                  <a:path w="3966" h="7664" extrusionOk="0">
                    <a:moveTo>
                      <a:pt x="2739" y="1"/>
                    </a:moveTo>
                    <a:cubicBezTo>
                      <a:pt x="2537" y="1"/>
                      <a:pt x="2336" y="18"/>
                      <a:pt x="2134" y="85"/>
                    </a:cubicBezTo>
                    <a:cubicBezTo>
                      <a:pt x="2000" y="119"/>
                      <a:pt x="1882" y="169"/>
                      <a:pt x="1764" y="219"/>
                    </a:cubicBezTo>
                    <a:cubicBezTo>
                      <a:pt x="1546" y="337"/>
                      <a:pt x="1361" y="471"/>
                      <a:pt x="1193" y="656"/>
                    </a:cubicBezTo>
                    <a:cubicBezTo>
                      <a:pt x="823" y="1076"/>
                      <a:pt x="807" y="1143"/>
                      <a:pt x="639" y="1648"/>
                    </a:cubicBezTo>
                    <a:cubicBezTo>
                      <a:pt x="403" y="2353"/>
                      <a:pt x="185" y="4756"/>
                      <a:pt x="17" y="5596"/>
                    </a:cubicBezTo>
                    <a:lnTo>
                      <a:pt x="0" y="5596"/>
                    </a:lnTo>
                    <a:lnTo>
                      <a:pt x="1764" y="7663"/>
                    </a:lnTo>
                    <a:cubicBezTo>
                      <a:pt x="2134" y="7529"/>
                      <a:pt x="2403" y="7226"/>
                      <a:pt x="2487" y="6857"/>
                    </a:cubicBezTo>
                    <a:cubicBezTo>
                      <a:pt x="2705" y="6168"/>
                      <a:pt x="2974" y="5479"/>
                      <a:pt x="3176" y="4823"/>
                    </a:cubicBezTo>
                    <a:cubicBezTo>
                      <a:pt x="3193" y="4773"/>
                      <a:pt x="3209" y="4723"/>
                      <a:pt x="3226" y="4672"/>
                    </a:cubicBezTo>
                    <a:cubicBezTo>
                      <a:pt x="3226" y="4655"/>
                      <a:pt x="3226" y="4655"/>
                      <a:pt x="3226" y="4639"/>
                    </a:cubicBezTo>
                    <a:cubicBezTo>
                      <a:pt x="3243" y="4571"/>
                      <a:pt x="3277" y="4487"/>
                      <a:pt x="3293" y="4420"/>
                    </a:cubicBezTo>
                    <a:cubicBezTo>
                      <a:pt x="3781" y="2790"/>
                      <a:pt x="3966" y="1295"/>
                      <a:pt x="2739" y="1"/>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0"/>
              <p:cNvSpPr/>
              <p:nvPr/>
            </p:nvSpPr>
            <p:spPr>
              <a:xfrm>
                <a:off x="7264300" y="379162"/>
                <a:ext cx="427651" cy="466766"/>
              </a:xfrm>
              <a:custGeom>
                <a:avLst/>
                <a:gdLst/>
                <a:ahLst/>
                <a:cxnLst/>
                <a:rect l="l" t="t" r="r" b="b"/>
                <a:pathLst>
                  <a:path w="2941" h="3210" extrusionOk="0">
                    <a:moveTo>
                      <a:pt x="252" y="1"/>
                    </a:moveTo>
                    <a:lnTo>
                      <a:pt x="118" y="85"/>
                    </a:lnTo>
                    <a:lnTo>
                      <a:pt x="235" y="320"/>
                    </a:lnTo>
                    <a:lnTo>
                      <a:pt x="218" y="320"/>
                    </a:lnTo>
                    <a:lnTo>
                      <a:pt x="0" y="387"/>
                    </a:lnTo>
                    <a:lnTo>
                      <a:pt x="353" y="1597"/>
                    </a:lnTo>
                    <a:cubicBezTo>
                      <a:pt x="353" y="1597"/>
                      <a:pt x="840" y="1966"/>
                      <a:pt x="857" y="2084"/>
                    </a:cubicBezTo>
                    <a:cubicBezTo>
                      <a:pt x="891" y="2403"/>
                      <a:pt x="1647" y="2857"/>
                      <a:pt x="2000" y="2857"/>
                    </a:cubicBezTo>
                    <a:cubicBezTo>
                      <a:pt x="2016" y="2857"/>
                      <a:pt x="2868" y="3105"/>
                      <a:pt x="2936" y="3199"/>
                    </a:cubicBezTo>
                    <a:lnTo>
                      <a:pt x="2936" y="3199"/>
                    </a:lnTo>
                    <a:lnTo>
                      <a:pt x="2689" y="2571"/>
                    </a:lnTo>
                    <a:cubicBezTo>
                      <a:pt x="2588" y="2454"/>
                      <a:pt x="1580" y="740"/>
                      <a:pt x="1580" y="740"/>
                    </a:cubicBezTo>
                    <a:cubicBezTo>
                      <a:pt x="1580" y="723"/>
                      <a:pt x="1596" y="706"/>
                      <a:pt x="1596" y="689"/>
                    </a:cubicBezTo>
                    <a:lnTo>
                      <a:pt x="1294" y="437"/>
                    </a:lnTo>
                    <a:lnTo>
                      <a:pt x="1193" y="404"/>
                    </a:lnTo>
                    <a:cubicBezTo>
                      <a:pt x="1025" y="370"/>
                      <a:pt x="857" y="337"/>
                      <a:pt x="689" y="286"/>
                    </a:cubicBezTo>
                    <a:lnTo>
                      <a:pt x="437" y="219"/>
                    </a:lnTo>
                    <a:cubicBezTo>
                      <a:pt x="387" y="185"/>
                      <a:pt x="336" y="152"/>
                      <a:pt x="302" y="101"/>
                    </a:cubicBezTo>
                    <a:cubicBezTo>
                      <a:pt x="269" y="68"/>
                      <a:pt x="252" y="34"/>
                      <a:pt x="252" y="1"/>
                    </a:cubicBezTo>
                    <a:close/>
                    <a:moveTo>
                      <a:pt x="2936" y="3199"/>
                    </a:moveTo>
                    <a:lnTo>
                      <a:pt x="2941" y="3210"/>
                    </a:lnTo>
                    <a:cubicBezTo>
                      <a:pt x="2941" y="3207"/>
                      <a:pt x="2939" y="3203"/>
                      <a:pt x="2936" y="3199"/>
                    </a:cubicBezTo>
                    <a:close/>
                  </a:path>
                </a:pathLst>
              </a:custGeom>
              <a:solidFill>
                <a:srgbClr val="7B4C1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0"/>
              <p:cNvSpPr/>
              <p:nvPr/>
            </p:nvSpPr>
            <p:spPr>
              <a:xfrm>
                <a:off x="7222713" y="386142"/>
                <a:ext cx="88991" cy="78958"/>
              </a:xfrm>
              <a:custGeom>
                <a:avLst/>
                <a:gdLst/>
                <a:ahLst/>
                <a:cxnLst/>
                <a:rect l="l" t="t" r="r" b="b"/>
                <a:pathLst>
                  <a:path w="612" h="543" extrusionOk="0">
                    <a:moveTo>
                      <a:pt x="298" y="0"/>
                    </a:moveTo>
                    <a:cubicBezTo>
                      <a:pt x="267" y="0"/>
                      <a:pt x="234" y="6"/>
                      <a:pt x="202" y="20"/>
                    </a:cubicBezTo>
                    <a:cubicBezTo>
                      <a:pt x="51" y="104"/>
                      <a:pt x="0" y="272"/>
                      <a:pt x="84" y="423"/>
                    </a:cubicBezTo>
                    <a:cubicBezTo>
                      <a:pt x="136" y="504"/>
                      <a:pt x="220" y="543"/>
                      <a:pt x="303" y="543"/>
                    </a:cubicBezTo>
                    <a:cubicBezTo>
                      <a:pt x="410" y="543"/>
                      <a:pt x="517" y="479"/>
                      <a:pt x="555" y="356"/>
                    </a:cubicBezTo>
                    <a:cubicBezTo>
                      <a:pt x="611" y="172"/>
                      <a:pt x="466" y="0"/>
                      <a:pt x="298" y="0"/>
                    </a:cubicBezTo>
                    <a:close/>
                  </a:path>
                </a:pathLst>
              </a:custGeom>
              <a:solidFill>
                <a:srgbClr val="F7C1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0"/>
              <p:cNvSpPr/>
              <p:nvPr/>
            </p:nvSpPr>
            <p:spPr>
              <a:xfrm>
                <a:off x="7225185" y="476878"/>
                <a:ext cx="149191" cy="83175"/>
              </a:xfrm>
              <a:custGeom>
                <a:avLst/>
                <a:gdLst/>
                <a:ahLst/>
                <a:cxnLst/>
                <a:rect l="l" t="t" r="r" b="b"/>
                <a:pathLst>
                  <a:path w="1026" h="572" extrusionOk="0">
                    <a:moveTo>
                      <a:pt x="487" y="1"/>
                    </a:moveTo>
                    <a:cubicBezTo>
                      <a:pt x="0" y="17"/>
                      <a:pt x="34" y="572"/>
                      <a:pt x="471" y="572"/>
                    </a:cubicBezTo>
                    <a:lnTo>
                      <a:pt x="706" y="572"/>
                    </a:lnTo>
                    <a:cubicBezTo>
                      <a:pt x="874" y="572"/>
                      <a:pt x="1008" y="454"/>
                      <a:pt x="1025" y="286"/>
                    </a:cubicBezTo>
                    <a:cubicBezTo>
                      <a:pt x="1025" y="135"/>
                      <a:pt x="874" y="1"/>
                      <a:pt x="723" y="1"/>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0"/>
              <p:cNvSpPr/>
              <p:nvPr/>
            </p:nvSpPr>
            <p:spPr>
              <a:xfrm>
                <a:off x="7264300" y="557580"/>
                <a:ext cx="151517" cy="83175"/>
              </a:xfrm>
              <a:custGeom>
                <a:avLst/>
                <a:gdLst/>
                <a:ahLst/>
                <a:cxnLst/>
                <a:rect l="l" t="t" r="r" b="b"/>
                <a:pathLst>
                  <a:path w="1042" h="572" extrusionOk="0">
                    <a:moveTo>
                      <a:pt x="336" y="0"/>
                    </a:moveTo>
                    <a:cubicBezTo>
                      <a:pt x="0" y="34"/>
                      <a:pt x="0" y="521"/>
                      <a:pt x="319" y="571"/>
                    </a:cubicBezTo>
                    <a:lnTo>
                      <a:pt x="723" y="571"/>
                    </a:lnTo>
                    <a:cubicBezTo>
                      <a:pt x="891" y="571"/>
                      <a:pt x="1025" y="454"/>
                      <a:pt x="1042" y="286"/>
                    </a:cubicBezTo>
                    <a:cubicBezTo>
                      <a:pt x="1042" y="135"/>
                      <a:pt x="891" y="0"/>
                      <a:pt x="739"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0"/>
              <p:cNvSpPr/>
              <p:nvPr/>
            </p:nvSpPr>
            <p:spPr>
              <a:xfrm>
                <a:off x="7300943" y="640610"/>
                <a:ext cx="127088" cy="73432"/>
              </a:xfrm>
              <a:custGeom>
                <a:avLst/>
                <a:gdLst/>
                <a:ahLst/>
                <a:cxnLst/>
                <a:rect l="l" t="t" r="r" b="b"/>
                <a:pathLst>
                  <a:path w="874" h="505" extrusionOk="0">
                    <a:moveTo>
                      <a:pt x="303" y="0"/>
                    </a:moveTo>
                    <a:cubicBezTo>
                      <a:pt x="17" y="51"/>
                      <a:pt x="0" y="454"/>
                      <a:pt x="286" y="505"/>
                    </a:cubicBezTo>
                    <a:lnTo>
                      <a:pt x="622" y="505"/>
                    </a:lnTo>
                    <a:cubicBezTo>
                      <a:pt x="756" y="505"/>
                      <a:pt x="857" y="387"/>
                      <a:pt x="874" y="252"/>
                    </a:cubicBezTo>
                    <a:cubicBezTo>
                      <a:pt x="874" y="118"/>
                      <a:pt x="756" y="0"/>
                      <a:pt x="622"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0"/>
              <p:cNvSpPr/>
              <p:nvPr/>
            </p:nvSpPr>
            <p:spPr>
              <a:xfrm>
                <a:off x="6548300" y="-384969"/>
                <a:ext cx="1055677" cy="1054223"/>
              </a:xfrm>
              <a:custGeom>
                <a:avLst/>
                <a:gdLst/>
                <a:ahLst/>
                <a:cxnLst/>
                <a:rect l="l" t="t" r="r" b="b"/>
                <a:pathLst>
                  <a:path w="7260" h="7250" extrusionOk="0">
                    <a:moveTo>
                      <a:pt x="4273" y="1"/>
                    </a:moveTo>
                    <a:cubicBezTo>
                      <a:pt x="4191" y="1"/>
                      <a:pt x="4110" y="15"/>
                      <a:pt x="4033" y="47"/>
                    </a:cubicBezTo>
                    <a:lnTo>
                      <a:pt x="623" y="1307"/>
                    </a:lnTo>
                    <a:cubicBezTo>
                      <a:pt x="186" y="1492"/>
                      <a:pt x="1" y="2029"/>
                      <a:pt x="253" y="2449"/>
                    </a:cubicBezTo>
                    <a:lnTo>
                      <a:pt x="2404" y="6717"/>
                    </a:lnTo>
                    <a:cubicBezTo>
                      <a:pt x="2552" y="7052"/>
                      <a:pt x="2874" y="7249"/>
                      <a:pt x="3215" y="7249"/>
                    </a:cubicBezTo>
                    <a:cubicBezTo>
                      <a:pt x="3337" y="7249"/>
                      <a:pt x="3461" y="7224"/>
                      <a:pt x="3580" y="7171"/>
                    </a:cubicBezTo>
                    <a:lnTo>
                      <a:pt x="6789" y="5524"/>
                    </a:lnTo>
                    <a:cubicBezTo>
                      <a:pt x="7142" y="5340"/>
                      <a:pt x="7260" y="4852"/>
                      <a:pt x="7041" y="4432"/>
                    </a:cubicBezTo>
                    <a:lnTo>
                      <a:pt x="5092" y="551"/>
                    </a:lnTo>
                    <a:cubicBezTo>
                      <a:pt x="4919" y="217"/>
                      <a:pt x="4587" y="1"/>
                      <a:pt x="4273" y="1"/>
                    </a:cubicBezTo>
                    <a:close/>
                  </a:path>
                </a:pathLst>
              </a:custGeom>
              <a:solidFill>
                <a:srgbClr val="9183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0"/>
              <p:cNvSpPr/>
              <p:nvPr/>
            </p:nvSpPr>
            <p:spPr>
              <a:xfrm>
                <a:off x="7293528" y="358659"/>
                <a:ext cx="378938" cy="406712"/>
              </a:xfrm>
              <a:custGeom>
                <a:avLst/>
                <a:gdLst/>
                <a:ahLst/>
                <a:cxnLst/>
                <a:rect l="l" t="t" r="r" b="b"/>
                <a:pathLst>
                  <a:path w="2606" h="2797" extrusionOk="0">
                    <a:moveTo>
                      <a:pt x="278" y="0"/>
                    </a:moveTo>
                    <a:cubicBezTo>
                      <a:pt x="163" y="0"/>
                      <a:pt x="56" y="77"/>
                      <a:pt x="17" y="192"/>
                    </a:cubicBezTo>
                    <a:cubicBezTo>
                      <a:pt x="1" y="226"/>
                      <a:pt x="1" y="276"/>
                      <a:pt x="17" y="310"/>
                    </a:cubicBezTo>
                    <a:cubicBezTo>
                      <a:pt x="17" y="360"/>
                      <a:pt x="34" y="394"/>
                      <a:pt x="68" y="427"/>
                    </a:cubicBezTo>
                    <a:cubicBezTo>
                      <a:pt x="101" y="478"/>
                      <a:pt x="152" y="511"/>
                      <a:pt x="202" y="528"/>
                    </a:cubicBezTo>
                    <a:lnTo>
                      <a:pt x="454" y="612"/>
                    </a:lnTo>
                    <a:cubicBezTo>
                      <a:pt x="622" y="646"/>
                      <a:pt x="790" y="696"/>
                      <a:pt x="958" y="730"/>
                    </a:cubicBezTo>
                    <a:lnTo>
                      <a:pt x="1059" y="746"/>
                    </a:lnTo>
                    <a:lnTo>
                      <a:pt x="1362" y="998"/>
                    </a:lnTo>
                    <a:cubicBezTo>
                      <a:pt x="1362" y="1015"/>
                      <a:pt x="1362" y="1032"/>
                      <a:pt x="1362" y="1049"/>
                    </a:cubicBezTo>
                    <a:cubicBezTo>
                      <a:pt x="1362" y="1066"/>
                      <a:pt x="1295" y="1738"/>
                      <a:pt x="1429" y="2074"/>
                    </a:cubicBezTo>
                    <a:cubicBezTo>
                      <a:pt x="1429" y="2107"/>
                      <a:pt x="1446" y="2124"/>
                      <a:pt x="1446" y="2141"/>
                    </a:cubicBezTo>
                    <a:cubicBezTo>
                      <a:pt x="1563" y="2444"/>
                      <a:pt x="1799" y="2679"/>
                      <a:pt x="2101" y="2796"/>
                    </a:cubicBezTo>
                    <a:cubicBezTo>
                      <a:pt x="2286" y="2696"/>
                      <a:pt x="2437" y="2561"/>
                      <a:pt x="2588" y="2427"/>
                    </a:cubicBezTo>
                    <a:lnTo>
                      <a:pt x="2471" y="2343"/>
                    </a:lnTo>
                    <a:cubicBezTo>
                      <a:pt x="2605" y="1805"/>
                      <a:pt x="2269" y="898"/>
                      <a:pt x="2219" y="830"/>
                    </a:cubicBezTo>
                    <a:cubicBezTo>
                      <a:pt x="1899" y="595"/>
                      <a:pt x="1580" y="394"/>
                      <a:pt x="1227" y="242"/>
                    </a:cubicBezTo>
                    <a:cubicBezTo>
                      <a:pt x="1177" y="242"/>
                      <a:pt x="606" y="91"/>
                      <a:pt x="387" y="24"/>
                    </a:cubicBezTo>
                    <a:cubicBezTo>
                      <a:pt x="351" y="8"/>
                      <a:pt x="314" y="0"/>
                      <a:pt x="278"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0"/>
              <p:cNvSpPr/>
              <p:nvPr/>
            </p:nvSpPr>
            <p:spPr>
              <a:xfrm>
                <a:off x="7584348" y="589280"/>
                <a:ext cx="217533" cy="300708"/>
              </a:xfrm>
              <a:custGeom>
                <a:avLst/>
                <a:gdLst/>
                <a:ahLst/>
                <a:cxnLst/>
                <a:rect l="l" t="t" r="r" b="b"/>
                <a:pathLst>
                  <a:path w="1496" h="2068" extrusionOk="0">
                    <a:moveTo>
                      <a:pt x="504" y="1"/>
                    </a:moveTo>
                    <a:lnTo>
                      <a:pt x="0" y="1798"/>
                    </a:lnTo>
                    <a:lnTo>
                      <a:pt x="1025" y="2067"/>
                    </a:lnTo>
                    <a:lnTo>
                      <a:pt x="1496" y="286"/>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0"/>
              <p:cNvSpPr/>
              <p:nvPr/>
            </p:nvSpPr>
            <p:spPr>
              <a:xfrm>
                <a:off x="7638004" y="591752"/>
                <a:ext cx="740573" cy="459496"/>
              </a:xfrm>
              <a:custGeom>
                <a:avLst/>
                <a:gdLst/>
                <a:ahLst/>
                <a:cxnLst/>
                <a:rect l="l" t="t" r="r" b="b"/>
                <a:pathLst>
                  <a:path w="5093" h="3160" extrusionOk="0">
                    <a:moveTo>
                      <a:pt x="488" y="0"/>
                    </a:moveTo>
                    <a:cubicBezTo>
                      <a:pt x="253" y="807"/>
                      <a:pt x="119" y="1429"/>
                      <a:pt x="1" y="2000"/>
                    </a:cubicBezTo>
                    <a:cubicBezTo>
                      <a:pt x="18" y="2000"/>
                      <a:pt x="51" y="2017"/>
                      <a:pt x="85" y="2034"/>
                    </a:cubicBezTo>
                    <a:cubicBezTo>
                      <a:pt x="572" y="2185"/>
                      <a:pt x="3126" y="2806"/>
                      <a:pt x="4286" y="3059"/>
                    </a:cubicBezTo>
                    <a:cubicBezTo>
                      <a:pt x="4454" y="3092"/>
                      <a:pt x="4638" y="3126"/>
                      <a:pt x="4823" y="3159"/>
                    </a:cubicBezTo>
                    <a:cubicBezTo>
                      <a:pt x="4924" y="3159"/>
                      <a:pt x="5008" y="3159"/>
                      <a:pt x="5092" y="3143"/>
                    </a:cubicBezTo>
                    <a:lnTo>
                      <a:pt x="4470" y="1445"/>
                    </a:lnTo>
                    <a:lnTo>
                      <a:pt x="4151" y="588"/>
                    </a:lnTo>
                    <a:cubicBezTo>
                      <a:pt x="3395" y="471"/>
                      <a:pt x="1312" y="236"/>
                      <a:pt x="488" y="0"/>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0"/>
              <p:cNvSpPr/>
              <p:nvPr/>
            </p:nvSpPr>
            <p:spPr>
              <a:xfrm>
                <a:off x="7650219" y="208160"/>
                <a:ext cx="706256" cy="828401"/>
              </a:xfrm>
              <a:custGeom>
                <a:avLst/>
                <a:gdLst/>
                <a:ahLst/>
                <a:cxnLst/>
                <a:rect l="l" t="t" r="r" b="b"/>
                <a:pathLst>
                  <a:path w="4857" h="5697" extrusionOk="0">
                    <a:moveTo>
                      <a:pt x="4857" y="0"/>
                    </a:moveTo>
                    <a:lnTo>
                      <a:pt x="4067" y="3226"/>
                    </a:lnTo>
                    <a:lnTo>
                      <a:pt x="3647" y="4940"/>
                    </a:lnTo>
                    <a:lnTo>
                      <a:pt x="1" y="4672"/>
                    </a:lnTo>
                    <a:lnTo>
                      <a:pt x="1" y="4672"/>
                    </a:lnTo>
                    <a:cubicBezTo>
                      <a:pt x="488" y="4823"/>
                      <a:pt x="3042" y="5444"/>
                      <a:pt x="4202" y="5697"/>
                    </a:cubicBezTo>
                    <a:lnTo>
                      <a:pt x="4386" y="4083"/>
                    </a:lnTo>
                    <a:lnTo>
                      <a:pt x="4857" y="0"/>
                    </a:lnTo>
                    <a:close/>
                  </a:path>
                </a:pathLst>
              </a:custGeom>
              <a:solidFill>
                <a:srgbClr val="918377">
                  <a:alpha val="1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0"/>
              <p:cNvSpPr/>
              <p:nvPr/>
            </p:nvSpPr>
            <p:spPr>
              <a:xfrm>
                <a:off x="8180530" y="-180377"/>
                <a:ext cx="1307236" cy="1717874"/>
              </a:xfrm>
              <a:custGeom>
                <a:avLst/>
                <a:gdLst/>
                <a:ahLst/>
                <a:cxnLst/>
                <a:rect l="l" t="t" r="r" b="b"/>
                <a:pathLst>
                  <a:path w="8990" h="11814" extrusionOk="0">
                    <a:moveTo>
                      <a:pt x="6251" y="1"/>
                    </a:moveTo>
                    <a:lnTo>
                      <a:pt x="3310" y="471"/>
                    </a:lnTo>
                    <a:lnTo>
                      <a:pt x="2336" y="622"/>
                    </a:lnTo>
                    <a:cubicBezTo>
                      <a:pt x="2336" y="622"/>
                      <a:pt x="118" y="10435"/>
                      <a:pt x="0" y="11813"/>
                    </a:cubicBezTo>
                    <a:lnTo>
                      <a:pt x="8973" y="11813"/>
                    </a:lnTo>
                    <a:cubicBezTo>
                      <a:pt x="8990" y="10570"/>
                      <a:pt x="6251" y="1"/>
                      <a:pt x="62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0"/>
              <p:cNvSpPr/>
              <p:nvPr/>
            </p:nvSpPr>
            <p:spPr>
              <a:xfrm>
                <a:off x="8573865" y="-598140"/>
                <a:ext cx="427651" cy="561719"/>
              </a:xfrm>
              <a:custGeom>
                <a:avLst/>
                <a:gdLst/>
                <a:ahLst/>
                <a:cxnLst/>
                <a:rect l="l" t="t" r="r" b="b"/>
                <a:pathLst>
                  <a:path w="2941" h="3863" extrusionOk="0">
                    <a:moveTo>
                      <a:pt x="2689" y="0"/>
                    </a:moveTo>
                    <a:cubicBezTo>
                      <a:pt x="1707" y="111"/>
                      <a:pt x="411" y="237"/>
                      <a:pt x="55" y="237"/>
                    </a:cubicBezTo>
                    <a:cubicBezTo>
                      <a:pt x="33" y="237"/>
                      <a:pt x="15" y="237"/>
                      <a:pt x="0" y="236"/>
                    </a:cubicBezTo>
                    <a:lnTo>
                      <a:pt x="0" y="236"/>
                    </a:lnTo>
                    <a:cubicBezTo>
                      <a:pt x="0" y="236"/>
                      <a:pt x="168" y="2017"/>
                      <a:pt x="168" y="2790"/>
                    </a:cubicBezTo>
                    <a:cubicBezTo>
                      <a:pt x="93" y="3526"/>
                      <a:pt x="448" y="3862"/>
                      <a:pt x="949" y="3862"/>
                    </a:cubicBezTo>
                    <a:cubicBezTo>
                      <a:pt x="1568" y="3862"/>
                      <a:pt x="2411" y="3347"/>
                      <a:pt x="2941" y="2437"/>
                    </a:cubicBezTo>
                    <a:lnTo>
                      <a:pt x="2689" y="0"/>
                    </a:lnTo>
                    <a:close/>
                  </a:path>
                </a:pathLst>
              </a:custGeom>
              <a:solidFill>
                <a:srgbClr val="7B4C1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0"/>
              <p:cNvSpPr/>
              <p:nvPr/>
            </p:nvSpPr>
            <p:spPr>
              <a:xfrm>
                <a:off x="8857269" y="-180377"/>
                <a:ext cx="686771" cy="1717874"/>
              </a:xfrm>
              <a:custGeom>
                <a:avLst/>
                <a:gdLst/>
                <a:ahLst/>
                <a:cxnLst/>
                <a:rect l="l" t="t" r="r" b="b"/>
                <a:pathLst>
                  <a:path w="4723" h="11814" extrusionOk="0">
                    <a:moveTo>
                      <a:pt x="1597" y="1"/>
                    </a:moveTo>
                    <a:lnTo>
                      <a:pt x="1462" y="34"/>
                    </a:lnTo>
                    <a:cubicBezTo>
                      <a:pt x="219" y="2269"/>
                      <a:pt x="68" y="6923"/>
                      <a:pt x="1" y="11813"/>
                    </a:cubicBezTo>
                    <a:lnTo>
                      <a:pt x="4705" y="11813"/>
                    </a:lnTo>
                    <a:cubicBezTo>
                      <a:pt x="4722" y="10553"/>
                      <a:pt x="4571" y="7394"/>
                      <a:pt x="4252" y="3630"/>
                    </a:cubicBezTo>
                    <a:cubicBezTo>
                      <a:pt x="4184" y="2773"/>
                      <a:pt x="4134" y="1967"/>
                      <a:pt x="4067" y="1177"/>
                    </a:cubicBezTo>
                    <a:lnTo>
                      <a:pt x="1597" y="1"/>
                    </a:ln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0"/>
              <p:cNvSpPr/>
              <p:nvPr/>
            </p:nvSpPr>
            <p:spPr>
              <a:xfrm>
                <a:off x="8180530" y="-94875"/>
                <a:ext cx="361635" cy="1629901"/>
              </a:xfrm>
              <a:custGeom>
                <a:avLst/>
                <a:gdLst/>
                <a:ahLst/>
                <a:cxnLst/>
                <a:rect l="l" t="t" r="r" b="b"/>
                <a:pathLst>
                  <a:path w="2487" h="11209" extrusionOk="0">
                    <a:moveTo>
                      <a:pt x="2487" y="1"/>
                    </a:moveTo>
                    <a:lnTo>
                      <a:pt x="2336" y="34"/>
                    </a:lnTo>
                    <a:lnTo>
                      <a:pt x="1328" y="656"/>
                    </a:lnTo>
                    <a:lnTo>
                      <a:pt x="1176" y="757"/>
                    </a:lnTo>
                    <a:cubicBezTo>
                      <a:pt x="1160" y="1463"/>
                      <a:pt x="118" y="9847"/>
                      <a:pt x="0" y="11208"/>
                    </a:cubicBezTo>
                    <a:lnTo>
                      <a:pt x="2185" y="11208"/>
                    </a:lnTo>
                    <a:lnTo>
                      <a:pt x="2487" y="1"/>
                    </a:ln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0"/>
              <p:cNvSpPr/>
              <p:nvPr/>
            </p:nvSpPr>
            <p:spPr>
              <a:xfrm>
                <a:off x="8515264" y="-187647"/>
                <a:ext cx="171148" cy="293292"/>
              </a:xfrm>
              <a:custGeom>
                <a:avLst/>
                <a:gdLst/>
                <a:ahLst/>
                <a:cxnLst/>
                <a:rect l="l" t="t" r="r" b="b"/>
                <a:pathLst>
                  <a:path w="1177" h="2017" extrusionOk="0">
                    <a:moveTo>
                      <a:pt x="571" y="0"/>
                    </a:moveTo>
                    <a:lnTo>
                      <a:pt x="67" y="555"/>
                    </a:lnTo>
                    <a:cubicBezTo>
                      <a:pt x="0" y="908"/>
                      <a:pt x="185" y="1412"/>
                      <a:pt x="319" y="2017"/>
                    </a:cubicBezTo>
                    <a:lnTo>
                      <a:pt x="1176" y="1025"/>
                    </a:lnTo>
                    <a:cubicBezTo>
                      <a:pt x="756" y="874"/>
                      <a:pt x="504" y="437"/>
                      <a:pt x="571" y="0"/>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0"/>
              <p:cNvSpPr/>
              <p:nvPr/>
            </p:nvSpPr>
            <p:spPr>
              <a:xfrm>
                <a:off x="8686267" y="-280564"/>
                <a:ext cx="400895" cy="422852"/>
              </a:xfrm>
              <a:custGeom>
                <a:avLst/>
                <a:gdLst/>
                <a:ahLst/>
                <a:cxnLst/>
                <a:rect l="l" t="t" r="r" b="b"/>
                <a:pathLst>
                  <a:path w="2757" h="2908" extrusionOk="0">
                    <a:moveTo>
                      <a:pt x="2134" y="1"/>
                    </a:moveTo>
                    <a:cubicBezTo>
                      <a:pt x="2134" y="613"/>
                      <a:pt x="880" y="1665"/>
                      <a:pt x="39" y="1665"/>
                    </a:cubicBezTo>
                    <a:cubicBezTo>
                      <a:pt x="26" y="1665"/>
                      <a:pt x="13" y="1665"/>
                      <a:pt x="0" y="1664"/>
                    </a:cubicBezTo>
                    <a:lnTo>
                      <a:pt x="0" y="1664"/>
                    </a:lnTo>
                    <a:lnTo>
                      <a:pt x="1076" y="2908"/>
                    </a:lnTo>
                    <a:cubicBezTo>
                      <a:pt x="1815" y="2185"/>
                      <a:pt x="2588" y="1379"/>
                      <a:pt x="2756" y="690"/>
                    </a:cubicBezTo>
                    <a:lnTo>
                      <a:pt x="2134" y="1"/>
                    </a:ln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0"/>
              <p:cNvSpPr/>
              <p:nvPr/>
            </p:nvSpPr>
            <p:spPr>
              <a:xfrm>
                <a:off x="8867012" y="-258607"/>
                <a:ext cx="300708" cy="1138851"/>
              </a:xfrm>
              <a:custGeom>
                <a:avLst/>
                <a:gdLst/>
                <a:ahLst/>
                <a:cxnLst/>
                <a:rect l="l" t="t" r="r" b="b"/>
                <a:pathLst>
                  <a:path w="2068" h="7832" extrusionOk="0">
                    <a:moveTo>
                      <a:pt x="1043" y="1"/>
                    </a:moveTo>
                    <a:cubicBezTo>
                      <a:pt x="370" y="2219"/>
                      <a:pt x="1" y="5395"/>
                      <a:pt x="51" y="7831"/>
                    </a:cubicBezTo>
                    <a:cubicBezTo>
                      <a:pt x="589" y="5916"/>
                      <a:pt x="1916" y="2387"/>
                      <a:pt x="1916" y="2387"/>
                    </a:cubicBezTo>
                    <a:cubicBezTo>
                      <a:pt x="1916" y="2387"/>
                      <a:pt x="1076" y="1950"/>
                      <a:pt x="1127" y="1883"/>
                    </a:cubicBezTo>
                    <a:lnTo>
                      <a:pt x="1127" y="1883"/>
                    </a:lnTo>
                    <a:lnTo>
                      <a:pt x="2068" y="1916"/>
                    </a:lnTo>
                    <a:lnTo>
                      <a:pt x="2068" y="1916"/>
                    </a:lnTo>
                    <a:lnTo>
                      <a:pt x="1899" y="707"/>
                    </a:lnTo>
                    <a:lnTo>
                      <a:pt x="1043" y="1"/>
                    </a:lnTo>
                    <a:close/>
                  </a:path>
                </a:pathLst>
              </a:custGeom>
              <a:solidFill>
                <a:srgbClr val="DED4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0"/>
              <p:cNvSpPr/>
              <p:nvPr/>
            </p:nvSpPr>
            <p:spPr>
              <a:xfrm>
                <a:off x="8388176" y="-160746"/>
                <a:ext cx="185834" cy="1033574"/>
              </a:xfrm>
              <a:custGeom>
                <a:avLst/>
                <a:gdLst/>
                <a:ahLst/>
                <a:cxnLst/>
                <a:rect l="l" t="t" r="r" b="b"/>
                <a:pathLst>
                  <a:path w="1278" h="7108" extrusionOk="0">
                    <a:moveTo>
                      <a:pt x="1277" y="0"/>
                    </a:moveTo>
                    <a:lnTo>
                      <a:pt x="572" y="286"/>
                    </a:lnTo>
                    <a:lnTo>
                      <a:pt x="68" y="1159"/>
                    </a:lnTo>
                    <a:lnTo>
                      <a:pt x="740" y="1243"/>
                    </a:lnTo>
                    <a:cubicBezTo>
                      <a:pt x="790" y="1311"/>
                      <a:pt x="0" y="1596"/>
                      <a:pt x="0" y="1596"/>
                    </a:cubicBezTo>
                    <a:cubicBezTo>
                      <a:pt x="0" y="1596"/>
                      <a:pt x="336" y="5192"/>
                      <a:pt x="874" y="7108"/>
                    </a:cubicBezTo>
                    <a:cubicBezTo>
                      <a:pt x="925" y="4654"/>
                      <a:pt x="1059" y="2218"/>
                      <a:pt x="1277" y="0"/>
                    </a:cubicBezTo>
                    <a:close/>
                  </a:path>
                </a:pathLst>
              </a:custGeom>
              <a:solidFill>
                <a:srgbClr val="DED4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0"/>
              <p:cNvSpPr/>
              <p:nvPr/>
            </p:nvSpPr>
            <p:spPr>
              <a:xfrm>
                <a:off x="8373489" y="-990312"/>
                <a:ext cx="681827" cy="842215"/>
              </a:xfrm>
              <a:custGeom>
                <a:avLst/>
                <a:gdLst/>
                <a:ahLst/>
                <a:cxnLst/>
                <a:rect l="l" t="t" r="r" b="b"/>
                <a:pathLst>
                  <a:path w="4689" h="5792" extrusionOk="0">
                    <a:moveTo>
                      <a:pt x="2982" y="0"/>
                    </a:moveTo>
                    <a:cubicBezTo>
                      <a:pt x="2744" y="0"/>
                      <a:pt x="2511" y="22"/>
                      <a:pt x="2303" y="26"/>
                    </a:cubicBezTo>
                    <a:cubicBezTo>
                      <a:pt x="1261" y="76"/>
                      <a:pt x="303" y="799"/>
                      <a:pt x="253" y="2395"/>
                    </a:cubicBezTo>
                    <a:cubicBezTo>
                      <a:pt x="286" y="2479"/>
                      <a:pt x="337" y="2580"/>
                      <a:pt x="387" y="2664"/>
                    </a:cubicBezTo>
                    <a:lnTo>
                      <a:pt x="51" y="3571"/>
                    </a:lnTo>
                    <a:cubicBezTo>
                      <a:pt x="1" y="3706"/>
                      <a:pt x="85" y="3874"/>
                      <a:pt x="236" y="3907"/>
                    </a:cubicBezTo>
                    <a:lnTo>
                      <a:pt x="471" y="3974"/>
                    </a:lnTo>
                    <a:lnTo>
                      <a:pt x="471" y="4815"/>
                    </a:lnTo>
                    <a:cubicBezTo>
                      <a:pt x="487" y="5202"/>
                      <a:pt x="659" y="5792"/>
                      <a:pt x="1150" y="5792"/>
                    </a:cubicBezTo>
                    <a:cubicBezTo>
                      <a:pt x="1170" y="5792"/>
                      <a:pt x="1190" y="5791"/>
                      <a:pt x="1210" y="5789"/>
                    </a:cubicBezTo>
                    <a:cubicBezTo>
                      <a:pt x="2756" y="5621"/>
                      <a:pt x="3344" y="4882"/>
                      <a:pt x="3227" y="3521"/>
                    </a:cubicBezTo>
                    <a:cubicBezTo>
                      <a:pt x="3270" y="3517"/>
                      <a:pt x="3318" y="3515"/>
                      <a:pt x="3370" y="3515"/>
                    </a:cubicBezTo>
                    <a:cubicBezTo>
                      <a:pt x="3498" y="3515"/>
                      <a:pt x="3648" y="3524"/>
                      <a:pt x="3796" y="3524"/>
                    </a:cubicBezTo>
                    <a:cubicBezTo>
                      <a:pt x="4098" y="3524"/>
                      <a:pt x="4390" y="3488"/>
                      <a:pt x="4470" y="3269"/>
                    </a:cubicBezTo>
                    <a:cubicBezTo>
                      <a:pt x="4621" y="2882"/>
                      <a:pt x="4689" y="2479"/>
                      <a:pt x="4672" y="2059"/>
                    </a:cubicBezTo>
                    <a:cubicBezTo>
                      <a:pt x="4582" y="230"/>
                      <a:pt x="3761" y="0"/>
                      <a:pt x="2982"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0"/>
              <p:cNvSpPr/>
              <p:nvPr/>
            </p:nvSpPr>
            <p:spPr>
              <a:xfrm>
                <a:off x="8389921" y="-1028700"/>
                <a:ext cx="721670" cy="679065"/>
              </a:xfrm>
              <a:custGeom>
                <a:avLst/>
                <a:gdLst/>
                <a:ahLst/>
                <a:cxnLst/>
                <a:rect l="l" t="t" r="r" b="b"/>
                <a:pathLst>
                  <a:path w="4963" h="4670" extrusionOk="0">
                    <a:moveTo>
                      <a:pt x="2253" y="0"/>
                    </a:moveTo>
                    <a:cubicBezTo>
                      <a:pt x="353" y="0"/>
                      <a:pt x="1" y="1350"/>
                      <a:pt x="425" y="1415"/>
                    </a:cubicBezTo>
                    <a:cubicBezTo>
                      <a:pt x="770" y="1340"/>
                      <a:pt x="1053" y="1305"/>
                      <a:pt x="1285" y="1305"/>
                    </a:cubicBezTo>
                    <a:cubicBezTo>
                      <a:pt x="2557" y="1305"/>
                      <a:pt x="2306" y="2362"/>
                      <a:pt x="2391" y="3684"/>
                    </a:cubicBezTo>
                    <a:cubicBezTo>
                      <a:pt x="2438" y="3687"/>
                      <a:pt x="2477" y="3689"/>
                      <a:pt x="2512" y="3689"/>
                    </a:cubicBezTo>
                    <a:cubicBezTo>
                      <a:pt x="2649" y="3689"/>
                      <a:pt x="2710" y="3667"/>
                      <a:pt x="2912" y="3667"/>
                    </a:cubicBezTo>
                    <a:cubicBezTo>
                      <a:pt x="3046" y="3499"/>
                      <a:pt x="3382" y="3129"/>
                      <a:pt x="3383" y="3129"/>
                    </a:cubicBezTo>
                    <a:lnTo>
                      <a:pt x="3383" y="3129"/>
                    </a:lnTo>
                    <a:cubicBezTo>
                      <a:pt x="3383" y="3130"/>
                      <a:pt x="2963" y="4670"/>
                      <a:pt x="3822" y="4670"/>
                    </a:cubicBezTo>
                    <a:cubicBezTo>
                      <a:pt x="3904" y="4670"/>
                      <a:pt x="3998" y="4656"/>
                      <a:pt x="4105" y="4625"/>
                    </a:cubicBezTo>
                    <a:cubicBezTo>
                      <a:pt x="4962" y="3583"/>
                      <a:pt x="4895" y="2592"/>
                      <a:pt x="4794" y="1836"/>
                    </a:cubicBezTo>
                    <a:cubicBezTo>
                      <a:pt x="4626" y="659"/>
                      <a:pt x="3618" y="54"/>
                      <a:pt x="2425" y="4"/>
                    </a:cubicBezTo>
                    <a:cubicBezTo>
                      <a:pt x="2366" y="2"/>
                      <a:pt x="2309" y="0"/>
                      <a:pt x="2253" y="0"/>
                    </a:cubicBezTo>
                    <a:close/>
                  </a:path>
                </a:pathLst>
              </a:custGeom>
              <a:solidFill>
                <a:srgbClr val="362C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0"/>
              <p:cNvSpPr/>
              <p:nvPr/>
            </p:nvSpPr>
            <p:spPr>
              <a:xfrm>
                <a:off x="8798669" y="-651651"/>
                <a:ext cx="122290" cy="200230"/>
              </a:xfrm>
              <a:custGeom>
                <a:avLst/>
                <a:gdLst/>
                <a:ahLst/>
                <a:cxnLst/>
                <a:rect l="l" t="t" r="r" b="b"/>
                <a:pathLst>
                  <a:path w="841" h="1377" extrusionOk="0">
                    <a:moveTo>
                      <a:pt x="406" y="0"/>
                    </a:moveTo>
                    <a:cubicBezTo>
                      <a:pt x="359" y="0"/>
                      <a:pt x="312" y="6"/>
                      <a:pt x="269" y="15"/>
                    </a:cubicBezTo>
                    <a:cubicBezTo>
                      <a:pt x="0" y="99"/>
                      <a:pt x="17" y="436"/>
                      <a:pt x="17" y="688"/>
                    </a:cubicBezTo>
                    <a:cubicBezTo>
                      <a:pt x="17" y="1057"/>
                      <a:pt x="51" y="1377"/>
                      <a:pt x="286" y="1377"/>
                    </a:cubicBezTo>
                    <a:cubicBezTo>
                      <a:pt x="538" y="1377"/>
                      <a:pt x="840" y="940"/>
                      <a:pt x="840" y="570"/>
                    </a:cubicBezTo>
                    <a:cubicBezTo>
                      <a:pt x="840" y="117"/>
                      <a:pt x="616" y="0"/>
                      <a:pt x="406"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0"/>
              <p:cNvSpPr/>
              <p:nvPr/>
            </p:nvSpPr>
            <p:spPr>
              <a:xfrm>
                <a:off x="8378433" y="354733"/>
                <a:ext cx="1163135" cy="1182765"/>
              </a:xfrm>
              <a:custGeom>
                <a:avLst/>
                <a:gdLst/>
                <a:ahLst/>
                <a:cxnLst/>
                <a:rect l="l" t="t" r="r" b="b"/>
                <a:pathLst>
                  <a:path w="7999" h="8134" extrusionOk="0">
                    <a:moveTo>
                      <a:pt x="5663" y="0"/>
                    </a:moveTo>
                    <a:lnTo>
                      <a:pt x="6150" y="3378"/>
                    </a:lnTo>
                    <a:lnTo>
                      <a:pt x="2857" y="5831"/>
                    </a:lnTo>
                    <a:lnTo>
                      <a:pt x="0" y="8133"/>
                    </a:lnTo>
                    <a:lnTo>
                      <a:pt x="7998" y="8133"/>
                    </a:lnTo>
                    <a:lnTo>
                      <a:pt x="7864" y="471"/>
                    </a:lnTo>
                    <a:lnTo>
                      <a:pt x="5663" y="0"/>
                    </a:lnTo>
                    <a:close/>
                  </a:path>
                </a:pathLst>
              </a:custGeom>
              <a:solidFill>
                <a:srgbClr val="918377">
                  <a:alpha val="1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0"/>
              <p:cNvSpPr/>
              <p:nvPr/>
            </p:nvSpPr>
            <p:spPr>
              <a:xfrm>
                <a:off x="8417549" y="1126861"/>
                <a:ext cx="361635" cy="137267"/>
              </a:xfrm>
              <a:custGeom>
                <a:avLst/>
                <a:gdLst/>
                <a:ahLst/>
                <a:cxnLst/>
                <a:rect l="l" t="t" r="r" b="b"/>
                <a:pathLst>
                  <a:path w="2487" h="944" extrusionOk="0">
                    <a:moveTo>
                      <a:pt x="321" y="0"/>
                    </a:moveTo>
                    <a:cubicBezTo>
                      <a:pt x="207" y="0"/>
                      <a:pt x="106" y="67"/>
                      <a:pt x="67" y="185"/>
                    </a:cubicBezTo>
                    <a:cubicBezTo>
                      <a:pt x="0" y="336"/>
                      <a:pt x="84" y="488"/>
                      <a:pt x="235" y="538"/>
                    </a:cubicBezTo>
                    <a:cubicBezTo>
                      <a:pt x="840" y="740"/>
                      <a:pt x="1479" y="874"/>
                      <a:pt x="2100" y="941"/>
                    </a:cubicBezTo>
                    <a:cubicBezTo>
                      <a:pt x="2113" y="942"/>
                      <a:pt x="2125" y="943"/>
                      <a:pt x="2137" y="943"/>
                    </a:cubicBezTo>
                    <a:cubicBezTo>
                      <a:pt x="2292" y="943"/>
                      <a:pt x="2439" y="845"/>
                      <a:pt x="2470" y="689"/>
                    </a:cubicBezTo>
                    <a:cubicBezTo>
                      <a:pt x="2487" y="521"/>
                      <a:pt x="2369" y="387"/>
                      <a:pt x="2201" y="387"/>
                    </a:cubicBezTo>
                    <a:cubicBezTo>
                      <a:pt x="1596" y="319"/>
                      <a:pt x="991" y="202"/>
                      <a:pt x="420" y="17"/>
                    </a:cubicBezTo>
                    <a:cubicBezTo>
                      <a:pt x="387" y="6"/>
                      <a:pt x="353" y="0"/>
                      <a:pt x="321"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0"/>
              <p:cNvSpPr/>
              <p:nvPr/>
            </p:nvSpPr>
            <p:spPr>
              <a:xfrm>
                <a:off x="8717966" y="1178191"/>
                <a:ext cx="237164" cy="251705"/>
              </a:xfrm>
              <a:custGeom>
                <a:avLst/>
                <a:gdLst/>
                <a:ahLst/>
                <a:cxnLst/>
                <a:rect l="l" t="t" r="r" b="b"/>
                <a:pathLst>
                  <a:path w="1631" h="1731" extrusionOk="0">
                    <a:moveTo>
                      <a:pt x="1362" y="0"/>
                    </a:moveTo>
                    <a:lnTo>
                      <a:pt x="1" y="235"/>
                    </a:lnTo>
                    <a:lnTo>
                      <a:pt x="270" y="1731"/>
                    </a:lnTo>
                    <a:lnTo>
                      <a:pt x="1631" y="1479"/>
                    </a:lnTo>
                    <a:lnTo>
                      <a:pt x="1362" y="0"/>
                    </a:lnTo>
                    <a:close/>
                  </a:path>
                </a:pathLst>
              </a:custGeom>
              <a:solidFill>
                <a:srgbClr val="F7C1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0"/>
              <p:cNvSpPr/>
              <p:nvPr/>
            </p:nvSpPr>
            <p:spPr>
              <a:xfrm>
                <a:off x="8285516" y="1196804"/>
                <a:ext cx="381265" cy="130724"/>
              </a:xfrm>
              <a:custGeom>
                <a:avLst/>
                <a:gdLst/>
                <a:ahLst/>
                <a:cxnLst/>
                <a:rect l="l" t="t" r="r" b="b"/>
                <a:pathLst>
                  <a:path w="2622" h="899" extrusionOk="0">
                    <a:moveTo>
                      <a:pt x="2344" y="0"/>
                    </a:moveTo>
                    <a:cubicBezTo>
                      <a:pt x="2325" y="0"/>
                      <a:pt x="2306" y="2"/>
                      <a:pt x="2286" y="7"/>
                    </a:cubicBezTo>
                    <a:lnTo>
                      <a:pt x="236" y="376"/>
                    </a:lnTo>
                    <a:cubicBezTo>
                      <a:pt x="101" y="410"/>
                      <a:pt x="1" y="544"/>
                      <a:pt x="34" y="679"/>
                    </a:cubicBezTo>
                    <a:cubicBezTo>
                      <a:pt x="50" y="803"/>
                      <a:pt x="166" y="899"/>
                      <a:pt x="290" y="899"/>
                    </a:cubicBezTo>
                    <a:cubicBezTo>
                      <a:pt x="300" y="899"/>
                      <a:pt x="310" y="898"/>
                      <a:pt x="320" y="897"/>
                    </a:cubicBezTo>
                    <a:lnTo>
                      <a:pt x="2387" y="511"/>
                    </a:lnTo>
                    <a:cubicBezTo>
                      <a:pt x="2521" y="494"/>
                      <a:pt x="2622" y="359"/>
                      <a:pt x="2588" y="208"/>
                    </a:cubicBezTo>
                    <a:cubicBezTo>
                      <a:pt x="2574" y="91"/>
                      <a:pt x="2470" y="0"/>
                      <a:pt x="2344"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0"/>
              <p:cNvSpPr/>
              <p:nvPr/>
            </p:nvSpPr>
            <p:spPr>
              <a:xfrm>
                <a:off x="8354004" y="1290157"/>
                <a:ext cx="220005" cy="101060"/>
              </a:xfrm>
              <a:custGeom>
                <a:avLst/>
                <a:gdLst/>
                <a:ahLst/>
                <a:cxnLst/>
                <a:rect l="l" t="t" r="r" b="b"/>
                <a:pathLst>
                  <a:path w="1513" h="695" extrusionOk="0">
                    <a:moveTo>
                      <a:pt x="1214" y="1"/>
                    </a:moveTo>
                    <a:cubicBezTo>
                      <a:pt x="1202" y="1"/>
                      <a:pt x="1189" y="2"/>
                      <a:pt x="1176" y="3"/>
                    </a:cubicBezTo>
                    <a:lnTo>
                      <a:pt x="235" y="171"/>
                    </a:lnTo>
                    <a:cubicBezTo>
                      <a:pt x="101" y="205"/>
                      <a:pt x="0" y="339"/>
                      <a:pt x="34" y="474"/>
                    </a:cubicBezTo>
                    <a:cubicBezTo>
                      <a:pt x="49" y="612"/>
                      <a:pt x="163" y="694"/>
                      <a:pt x="285" y="694"/>
                    </a:cubicBezTo>
                    <a:cubicBezTo>
                      <a:pt x="297" y="694"/>
                      <a:pt x="308" y="693"/>
                      <a:pt x="319" y="692"/>
                    </a:cubicBezTo>
                    <a:lnTo>
                      <a:pt x="1277" y="507"/>
                    </a:lnTo>
                    <a:cubicBezTo>
                      <a:pt x="1412" y="490"/>
                      <a:pt x="1512" y="356"/>
                      <a:pt x="1479" y="221"/>
                    </a:cubicBezTo>
                    <a:cubicBezTo>
                      <a:pt x="1463" y="83"/>
                      <a:pt x="1349" y="1"/>
                      <a:pt x="1214" y="1"/>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0"/>
              <p:cNvSpPr/>
              <p:nvPr/>
            </p:nvSpPr>
            <p:spPr>
              <a:xfrm>
                <a:off x="8427291" y="1355592"/>
                <a:ext cx="198048" cy="96698"/>
              </a:xfrm>
              <a:custGeom>
                <a:avLst/>
                <a:gdLst/>
                <a:ahLst/>
                <a:cxnLst/>
                <a:rect l="l" t="t" r="r" b="b"/>
                <a:pathLst>
                  <a:path w="1362" h="665" extrusionOk="0">
                    <a:moveTo>
                      <a:pt x="1095" y="0"/>
                    </a:moveTo>
                    <a:cubicBezTo>
                      <a:pt x="1077" y="0"/>
                      <a:pt x="1060" y="2"/>
                      <a:pt x="1042" y="7"/>
                    </a:cubicBezTo>
                    <a:lnTo>
                      <a:pt x="252" y="158"/>
                    </a:lnTo>
                    <a:cubicBezTo>
                      <a:pt x="101" y="175"/>
                      <a:pt x="0" y="309"/>
                      <a:pt x="34" y="444"/>
                    </a:cubicBezTo>
                    <a:cubicBezTo>
                      <a:pt x="49" y="582"/>
                      <a:pt x="163" y="664"/>
                      <a:pt x="298" y="664"/>
                    </a:cubicBezTo>
                    <a:cubicBezTo>
                      <a:pt x="311" y="664"/>
                      <a:pt x="324" y="663"/>
                      <a:pt x="336" y="662"/>
                    </a:cubicBezTo>
                    <a:lnTo>
                      <a:pt x="1126" y="511"/>
                    </a:lnTo>
                    <a:cubicBezTo>
                      <a:pt x="1260" y="494"/>
                      <a:pt x="1361" y="360"/>
                      <a:pt x="1344" y="208"/>
                    </a:cubicBezTo>
                    <a:cubicBezTo>
                      <a:pt x="1315" y="92"/>
                      <a:pt x="1210" y="0"/>
                      <a:pt x="1095"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0"/>
              <p:cNvSpPr/>
              <p:nvPr/>
            </p:nvSpPr>
            <p:spPr>
              <a:xfrm>
                <a:off x="8463935" y="1429460"/>
                <a:ext cx="173620" cy="86374"/>
              </a:xfrm>
              <a:custGeom>
                <a:avLst/>
                <a:gdLst/>
                <a:ahLst/>
                <a:cxnLst/>
                <a:rect l="l" t="t" r="r" b="b"/>
                <a:pathLst>
                  <a:path w="1194" h="594" extrusionOk="0">
                    <a:moveTo>
                      <a:pt x="938" y="1"/>
                    </a:moveTo>
                    <a:cubicBezTo>
                      <a:pt x="928" y="1"/>
                      <a:pt x="918" y="1"/>
                      <a:pt x="908" y="3"/>
                    </a:cubicBezTo>
                    <a:lnTo>
                      <a:pt x="202" y="137"/>
                    </a:lnTo>
                    <a:cubicBezTo>
                      <a:pt x="84" y="154"/>
                      <a:pt x="0" y="272"/>
                      <a:pt x="17" y="406"/>
                    </a:cubicBezTo>
                    <a:cubicBezTo>
                      <a:pt x="32" y="514"/>
                      <a:pt x="132" y="593"/>
                      <a:pt x="252" y="593"/>
                    </a:cubicBezTo>
                    <a:cubicBezTo>
                      <a:pt x="263" y="593"/>
                      <a:pt x="274" y="592"/>
                      <a:pt x="286" y="591"/>
                    </a:cubicBezTo>
                    <a:lnTo>
                      <a:pt x="992" y="456"/>
                    </a:lnTo>
                    <a:cubicBezTo>
                      <a:pt x="1109" y="440"/>
                      <a:pt x="1193" y="322"/>
                      <a:pt x="1176" y="188"/>
                    </a:cubicBezTo>
                    <a:cubicBezTo>
                      <a:pt x="1146" y="80"/>
                      <a:pt x="1045" y="1"/>
                      <a:pt x="938" y="1"/>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0"/>
              <p:cNvSpPr/>
              <p:nvPr/>
            </p:nvSpPr>
            <p:spPr>
              <a:xfrm>
                <a:off x="8605564" y="1178482"/>
                <a:ext cx="242108" cy="307688"/>
              </a:xfrm>
              <a:custGeom>
                <a:avLst/>
                <a:gdLst/>
                <a:ahLst/>
                <a:cxnLst/>
                <a:rect l="l" t="t" r="r" b="b"/>
                <a:pathLst>
                  <a:path w="1665" h="2116" extrusionOk="0">
                    <a:moveTo>
                      <a:pt x="753" y="0"/>
                    </a:moveTo>
                    <a:cubicBezTo>
                      <a:pt x="705" y="0"/>
                      <a:pt x="655" y="5"/>
                      <a:pt x="606" y="15"/>
                    </a:cubicBezTo>
                    <a:lnTo>
                      <a:pt x="1" y="133"/>
                    </a:lnTo>
                    <a:lnTo>
                      <a:pt x="371" y="2115"/>
                    </a:lnTo>
                    <a:lnTo>
                      <a:pt x="975" y="2014"/>
                    </a:lnTo>
                    <a:cubicBezTo>
                      <a:pt x="1379" y="1930"/>
                      <a:pt x="1664" y="1544"/>
                      <a:pt x="1580" y="1124"/>
                    </a:cubicBezTo>
                    <a:lnTo>
                      <a:pt x="1496" y="620"/>
                    </a:lnTo>
                    <a:cubicBezTo>
                      <a:pt x="1422" y="264"/>
                      <a:pt x="1113" y="0"/>
                      <a:pt x="753"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0"/>
              <p:cNvSpPr/>
              <p:nvPr/>
            </p:nvSpPr>
            <p:spPr>
              <a:xfrm>
                <a:off x="8495634" y="1197676"/>
                <a:ext cx="176092" cy="298672"/>
              </a:xfrm>
              <a:custGeom>
                <a:avLst/>
                <a:gdLst/>
                <a:ahLst/>
                <a:cxnLst/>
                <a:rect l="l" t="t" r="r" b="b"/>
                <a:pathLst>
                  <a:path w="1211" h="2054" extrusionOk="0">
                    <a:moveTo>
                      <a:pt x="858" y="1"/>
                    </a:moveTo>
                    <a:lnTo>
                      <a:pt x="236" y="101"/>
                    </a:lnTo>
                    <a:cubicBezTo>
                      <a:pt x="102" y="135"/>
                      <a:pt x="1" y="269"/>
                      <a:pt x="34" y="404"/>
                    </a:cubicBezTo>
                    <a:cubicBezTo>
                      <a:pt x="55" y="400"/>
                      <a:pt x="75" y="398"/>
                      <a:pt x="94" y="398"/>
                    </a:cubicBezTo>
                    <a:cubicBezTo>
                      <a:pt x="379" y="398"/>
                      <a:pt x="433" y="845"/>
                      <a:pt x="118" y="908"/>
                    </a:cubicBezTo>
                    <a:cubicBezTo>
                      <a:pt x="149" y="1032"/>
                      <a:pt x="267" y="1128"/>
                      <a:pt x="391" y="1128"/>
                    </a:cubicBezTo>
                    <a:cubicBezTo>
                      <a:pt x="401" y="1128"/>
                      <a:pt x="411" y="1128"/>
                      <a:pt x="421" y="1126"/>
                    </a:cubicBezTo>
                    <a:lnTo>
                      <a:pt x="459" y="1119"/>
                    </a:lnTo>
                    <a:lnTo>
                      <a:pt x="459" y="1119"/>
                    </a:lnTo>
                    <a:cubicBezTo>
                      <a:pt x="337" y="1155"/>
                      <a:pt x="271" y="1277"/>
                      <a:pt x="286" y="1412"/>
                    </a:cubicBezTo>
                    <a:cubicBezTo>
                      <a:pt x="316" y="1529"/>
                      <a:pt x="421" y="1620"/>
                      <a:pt x="536" y="1620"/>
                    </a:cubicBezTo>
                    <a:cubicBezTo>
                      <a:pt x="553" y="1620"/>
                      <a:pt x="571" y="1618"/>
                      <a:pt x="589" y="1614"/>
                    </a:cubicBezTo>
                    <a:lnTo>
                      <a:pt x="673" y="1597"/>
                    </a:lnTo>
                    <a:lnTo>
                      <a:pt x="673" y="1597"/>
                    </a:lnTo>
                    <a:cubicBezTo>
                      <a:pt x="555" y="1630"/>
                      <a:pt x="471" y="1748"/>
                      <a:pt x="488" y="1866"/>
                    </a:cubicBezTo>
                    <a:cubicBezTo>
                      <a:pt x="503" y="1986"/>
                      <a:pt x="613" y="2053"/>
                      <a:pt x="721" y="2053"/>
                    </a:cubicBezTo>
                    <a:cubicBezTo>
                      <a:pt x="733" y="2053"/>
                      <a:pt x="745" y="2052"/>
                      <a:pt x="757" y="2050"/>
                    </a:cubicBezTo>
                    <a:lnTo>
                      <a:pt x="1211" y="1966"/>
                    </a:lnTo>
                    <a:lnTo>
                      <a:pt x="858" y="1"/>
                    </a:ln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0"/>
              <p:cNvSpPr/>
              <p:nvPr/>
            </p:nvSpPr>
            <p:spPr>
              <a:xfrm>
                <a:off x="8776712" y="1141548"/>
                <a:ext cx="227276" cy="303034"/>
              </a:xfrm>
              <a:custGeom>
                <a:avLst/>
                <a:gdLst/>
                <a:ahLst/>
                <a:cxnLst/>
                <a:rect l="l" t="t" r="r" b="b"/>
                <a:pathLst>
                  <a:path w="1563" h="2084" extrusionOk="0">
                    <a:moveTo>
                      <a:pt x="991" y="0"/>
                    </a:moveTo>
                    <a:lnTo>
                      <a:pt x="0" y="303"/>
                    </a:lnTo>
                    <a:lnTo>
                      <a:pt x="555" y="2084"/>
                    </a:lnTo>
                    <a:lnTo>
                      <a:pt x="1563" y="1748"/>
                    </a:lnTo>
                    <a:lnTo>
                      <a:pt x="9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0"/>
              <p:cNvSpPr/>
              <p:nvPr/>
            </p:nvSpPr>
            <p:spPr>
              <a:xfrm>
                <a:off x="8832840" y="-15918"/>
                <a:ext cx="950545" cy="1475184"/>
              </a:xfrm>
              <a:custGeom>
                <a:avLst/>
                <a:gdLst/>
                <a:ahLst/>
                <a:cxnLst/>
                <a:rect l="l" t="t" r="r" b="b"/>
                <a:pathLst>
                  <a:path w="6537" h="10145" extrusionOk="0">
                    <a:moveTo>
                      <a:pt x="3937" y="0"/>
                    </a:moveTo>
                    <a:cubicBezTo>
                      <a:pt x="3633" y="0"/>
                      <a:pt x="3329" y="158"/>
                      <a:pt x="3075" y="432"/>
                    </a:cubicBezTo>
                    <a:cubicBezTo>
                      <a:pt x="2639" y="886"/>
                      <a:pt x="2420" y="1508"/>
                      <a:pt x="2437" y="2129"/>
                    </a:cubicBezTo>
                    <a:cubicBezTo>
                      <a:pt x="2504" y="2768"/>
                      <a:pt x="3596" y="6112"/>
                      <a:pt x="3596" y="6112"/>
                    </a:cubicBezTo>
                    <a:cubicBezTo>
                      <a:pt x="3596" y="6112"/>
                      <a:pt x="1882" y="7120"/>
                      <a:pt x="1" y="8145"/>
                    </a:cubicBezTo>
                    <a:lnTo>
                      <a:pt x="622" y="10144"/>
                    </a:lnTo>
                    <a:cubicBezTo>
                      <a:pt x="3092" y="9540"/>
                      <a:pt x="6537" y="8044"/>
                      <a:pt x="6352" y="6935"/>
                    </a:cubicBezTo>
                    <a:cubicBezTo>
                      <a:pt x="6066" y="5339"/>
                      <a:pt x="5663" y="3104"/>
                      <a:pt x="5293" y="1474"/>
                    </a:cubicBezTo>
                    <a:cubicBezTo>
                      <a:pt x="5176" y="987"/>
                      <a:pt x="4907" y="550"/>
                      <a:pt x="4521" y="214"/>
                    </a:cubicBezTo>
                    <a:cubicBezTo>
                      <a:pt x="4335" y="68"/>
                      <a:pt x="4135" y="0"/>
                      <a:pt x="3937" y="0"/>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5" name="Imagen 4">
            <a:extLst>
              <a:ext uri="{FF2B5EF4-FFF2-40B4-BE49-F238E27FC236}">
                <a16:creationId xmlns:a16="http://schemas.microsoft.com/office/drawing/2014/main" id="{0731C1D5-0452-AB32-A132-738965D5EB97}"/>
              </a:ext>
            </a:extLst>
          </p:cNvPr>
          <p:cNvPicPr>
            <a:picLocks noChangeAspect="1"/>
          </p:cNvPicPr>
          <p:nvPr/>
        </p:nvPicPr>
        <p:blipFill>
          <a:blip r:embed="rId3"/>
          <a:stretch>
            <a:fillRect/>
          </a:stretch>
        </p:blipFill>
        <p:spPr>
          <a:xfrm rot="19963084">
            <a:off x="6155734" y="2110440"/>
            <a:ext cx="425696" cy="4256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
          <p:cNvSpPr txBox="1">
            <a:spLocks noGrp="1"/>
          </p:cNvSpPr>
          <p:nvPr>
            <p:ph type="title"/>
          </p:nvPr>
        </p:nvSpPr>
        <p:spPr>
          <a:xfrm>
            <a:off x="720906" y="1441568"/>
            <a:ext cx="3323400" cy="101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Estructura de las conexiones IOT</a:t>
            </a:r>
            <a:endParaRPr/>
          </a:p>
        </p:txBody>
      </p:sp>
      <p:grpSp>
        <p:nvGrpSpPr>
          <p:cNvPr id="769" name="Google Shape;769;p3"/>
          <p:cNvGrpSpPr/>
          <p:nvPr/>
        </p:nvGrpSpPr>
        <p:grpSpPr>
          <a:xfrm>
            <a:off x="7108239" y="1147333"/>
            <a:ext cx="2216672" cy="182364"/>
            <a:chOff x="3202989" y="4747783"/>
            <a:chExt cx="2216672" cy="182364"/>
          </a:xfrm>
        </p:grpSpPr>
        <p:sp>
          <p:nvSpPr>
            <p:cNvPr id="770" name="Google Shape;770;p3"/>
            <p:cNvSpPr/>
            <p:nvPr/>
          </p:nvSpPr>
          <p:spPr>
            <a:xfrm>
              <a:off x="3552776"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
            <p:cNvSpPr/>
            <p:nvPr/>
          </p:nvSpPr>
          <p:spPr>
            <a:xfrm>
              <a:off x="3889691"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
            <p:cNvSpPr/>
            <p:nvPr/>
          </p:nvSpPr>
          <p:spPr>
            <a:xfrm>
              <a:off x="4226606"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
            <p:cNvSpPr/>
            <p:nvPr/>
          </p:nvSpPr>
          <p:spPr>
            <a:xfrm>
              <a:off x="4563521"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
            <p:cNvSpPr/>
            <p:nvPr/>
          </p:nvSpPr>
          <p:spPr>
            <a:xfrm>
              <a:off x="4900436"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
            <p:cNvSpPr/>
            <p:nvPr/>
          </p:nvSpPr>
          <p:spPr>
            <a:xfrm>
              <a:off x="5237351"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
            <p:cNvSpPr/>
            <p:nvPr/>
          </p:nvSpPr>
          <p:spPr>
            <a:xfrm>
              <a:off x="3202989"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3"/>
          <p:cNvGrpSpPr/>
          <p:nvPr/>
        </p:nvGrpSpPr>
        <p:grpSpPr>
          <a:xfrm>
            <a:off x="3020689" y="4097808"/>
            <a:ext cx="2398972" cy="507352"/>
            <a:chOff x="3020689" y="4097808"/>
            <a:chExt cx="2398972" cy="507352"/>
          </a:xfrm>
        </p:grpSpPr>
        <p:sp>
          <p:nvSpPr>
            <p:cNvPr id="778" name="Google Shape;778;p3"/>
            <p:cNvSpPr/>
            <p:nvPr/>
          </p:nvSpPr>
          <p:spPr>
            <a:xfrm>
              <a:off x="337047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
            <p:cNvSpPr/>
            <p:nvPr/>
          </p:nvSpPr>
          <p:spPr>
            <a:xfrm>
              <a:off x="370739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
            <p:cNvSpPr/>
            <p:nvPr/>
          </p:nvSpPr>
          <p:spPr>
            <a:xfrm>
              <a:off x="404430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
            <p:cNvSpPr/>
            <p:nvPr/>
          </p:nvSpPr>
          <p:spPr>
            <a:xfrm>
              <a:off x="438122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
            <p:cNvSpPr/>
            <p:nvPr/>
          </p:nvSpPr>
          <p:spPr>
            <a:xfrm>
              <a:off x="471813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
            <p:cNvSpPr/>
            <p:nvPr/>
          </p:nvSpPr>
          <p:spPr>
            <a:xfrm>
              <a:off x="505505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
            <p:cNvSpPr/>
            <p:nvPr/>
          </p:nvSpPr>
          <p:spPr>
            <a:xfrm>
              <a:off x="3020689"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
            <p:cNvSpPr/>
            <p:nvPr/>
          </p:nvSpPr>
          <p:spPr>
            <a:xfrm>
              <a:off x="355277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
            <p:cNvSpPr/>
            <p:nvPr/>
          </p:nvSpPr>
          <p:spPr>
            <a:xfrm>
              <a:off x="388969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
            <p:cNvSpPr/>
            <p:nvPr/>
          </p:nvSpPr>
          <p:spPr>
            <a:xfrm>
              <a:off x="422660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
            <p:cNvSpPr/>
            <p:nvPr/>
          </p:nvSpPr>
          <p:spPr>
            <a:xfrm>
              <a:off x="456352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
            <p:cNvSpPr/>
            <p:nvPr/>
          </p:nvSpPr>
          <p:spPr>
            <a:xfrm>
              <a:off x="490043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
            <p:cNvSpPr/>
            <p:nvPr/>
          </p:nvSpPr>
          <p:spPr>
            <a:xfrm>
              <a:off x="523735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
            <p:cNvSpPr/>
            <p:nvPr/>
          </p:nvSpPr>
          <p:spPr>
            <a:xfrm>
              <a:off x="3202989"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2" name="Google Shape;792;p3"/>
          <p:cNvSpPr/>
          <p:nvPr/>
        </p:nvSpPr>
        <p:spPr>
          <a:xfrm>
            <a:off x="3448091" y="1220768"/>
            <a:ext cx="441600" cy="441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3" name="Google Shape;793;p3"/>
          <p:cNvPicPr preferRelativeResize="0"/>
          <p:nvPr/>
        </p:nvPicPr>
        <p:blipFill rotWithShape="1">
          <a:blip r:embed="rId3">
            <a:alphaModFix/>
          </a:blip>
          <a:srcRect/>
          <a:stretch/>
        </p:blipFill>
        <p:spPr>
          <a:xfrm>
            <a:off x="4991591" y="1441568"/>
            <a:ext cx="3825668" cy="25136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5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40" name="Google Shape;1540;p34"/>
          <p:cNvSpPr txBox="1">
            <a:spLocks noGrp="1"/>
          </p:cNvSpPr>
          <p:nvPr>
            <p:ph type="title"/>
          </p:nvPr>
        </p:nvSpPr>
        <p:spPr>
          <a:xfrm>
            <a:off x="243645" y="131600"/>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Matriz de correlación</a:t>
            </a:r>
            <a:endParaRPr dirty="0"/>
          </a:p>
        </p:txBody>
      </p:sp>
      <p:pic>
        <p:nvPicPr>
          <p:cNvPr id="2" name="Imagen 1">
            <a:extLst>
              <a:ext uri="{FF2B5EF4-FFF2-40B4-BE49-F238E27FC236}">
                <a16:creationId xmlns:a16="http://schemas.microsoft.com/office/drawing/2014/main" id="{4C28BAA9-2F6C-7FCA-E82F-8FAAA1D4B326}"/>
              </a:ext>
            </a:extLst>
          </p:cNvPr>
          <p:cNvPicPr>
            <a:picLocks noChangeAspect="1"/>
          </p:cNvPicPr>
          <p:nvPr/>
        </p:nvPicPr>
        <p:blipFill>
          <a:blip r:embed="rId3"/>
          <a:stretch>
            <a:fillRect/>
          </a:stretch>
        </p:blipFill>
        <p:spPr>
          <a:xfrm>
            <a:off x="989409" y="792954"/>
            <a:ext cx="7165181" cy="4218946"/>
          </a:xfrm>
          <a:prstGeom prst="rect">
            <a:avLst/>
          </a:prstGeom>
        </p:spPr>
      </p:pic>
    </p:spTree>
    <p:extLst>
      <p:ext uri="{BB962C8B-B14F-4D97-AF65-F5344CB8AC3E}">
        <p14:creationId xmlns:p14="http://schemas.microsoft.com/office/powerpoint/2010/main" val="356355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40" name="Google Shape;1540;p34"/>
          <p:cNvSpPr txBox="1">
            <a:spLocks noGrp="1"/>
          </p:cNvSpPr>
          <p:nvPr>
            <p:ph type="title"/>
          </p:nvPr>
        </p:nvSpPr>
        <p:spPr>
          <a:xfrm>
            <a:off x="243645" y="131600"/>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Comparaciones</a:t>
            </a:r>
            <a:endParaRPr dirty="0"/>
          </a:p>
        </p:txBody>
      </p:sp>
      <p:pic>
        <p:nvPicPr>
          <p:cNvPr id="5" name="Imagen 4">
            <a:extLst>
              <a:ext uri="{FF2B5EF4-FFF2-40B4-BE49-F238E27FC236}">
                <a16:creationId xmlns:a16="http://schemas.microsoft.com/office/drawing/2014/main" id="{B14EB72A-863F-E851-D89D-FD8840253391}"/>
              </a:ext>
            </a:extLst>
          </p:cNvPr>
          <p:cNvPicPr>
            <a:picLocks noChangeAspect="1"/>
          </p:cNvPicPr>
          <p:nvPr/>
        </p:nvPicPr>
        <p:blipFill rotWithShape="1">
          <a:blip r:embed="rId3"/>
          <a:srcRect l="639" t="1010" r="-1" b="1"/>
          <a:stretch/>
        </p:blipFill>
        <p:spPr bwMode="auto">
          <a:xfrm>
            <a:off x="146592" y="1085150"/>
            <a:ext cx="8850815" cy="27897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32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34"/>
          <p:cNvSpPr/>
          <p:nvPr/>
        </p:nvSpPr>
        <p:spPr>
          <a:xfrm>
            <a:off x="2075773" y="2205459"/>
            <a:ext cx="6674238" cy="2102491"/>
          </a:xfrm>
          <a:prstGeom prst="roundRect">
            <a:avLst>
              <a:gd name="adj" fmla="val 8267"/>
            </a:avLst>
          </a:pr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34"/>
          <p:cNvSpPr/>
          <p:nvPr/>
        </p:nvSpPr>
        <p:spPr>
          <a:xfrm>
            <a:off x="777712" y="2205459"/>
            <a:ext cx="1298061" cy="2093290"/>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34"/>
          <p:cNvSpPr txBox="1">
            <a:spLocks noGrp="1"/>
          </p:cNvSpPr>
          <p:nvPr>
            <p:ph type="title"/>
          </p:nvPr>
        </p:nvSpPr>
        <p:spPr>
          <a:xfrm>
            <a:off x="243645" y="131600"/>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Comparaciones</a:t>
            </a:r>
            <a:endParaRPr dirty="0"/>
          </a:p>
        </p:txBody>
      </p:sp>
      <p:graphicFrame>
        <p:nvGraphicFramePr>
          <p:cNvPr id="1541" name="Google Shape;1541;p34"/>
          <p:cNvGraphicFramePr/>
          <p:nvPr>
            <p:extLst>
              <p:ext uri="{D42A27DB-BD31-4B8C-83A1-F6EECF244321}">
                <p14:modId xmlns:p14="http://schemas.microsoft.com/office/powerpoint/2010/main" val="2668544517"/>
              </p:ext>
            </p:extLst>
          </p:nvPr>
        </p:nvGraphicFramePr>
        <p:xfrm>
          <a:off x="777713" y="1568164"/>
          <a:ext cx="7972298" cy="2730584"/>
        </p:xfrm>
        <a:graphic>
          <a:graphicData uri="http://schemas.openxmlformats.org/drawingml/2006/table">
            <a:tbl>
              <a:tblPr>
                <a:noFill/>
                <a:tableStyleId>{155D522F-AA00-40C4-A37F-FBD5D3CE493E}</a:tableStyleId>
              </a:tblPr>
              <a:tblGrid>
                <a:gridCol w="1301352">
                  <a:extLst>
                    <a:ext uri="{9D8B030D-6E8A-4147-A177-3AD203B41FA5}">
                      <a16:colId xmlns:a16="http://schemas.microsoft.com/office/drawing/2014/main" val="20000"/>
                    </a:ext>
                  </a:extLst>
                </a:gridCol>
                <a:gridCol w="1048757">
                  <a:extLst>
                    <a:ext uri="{9D8B030D-6E8A-4147-A177-3AD203B41FA5}">
                      <a16:colId xmlns:a16="http://schemas.microsoft.com/office/drawing/2014/main" val="20001"/>
                    </a:ext>
                  </a:extLst>
                </a:gridCol>
                <a:gridCol w="1133445">
                  <a:extLst>
                    <a:ext uri="{9D8B030D-6E8A-4147-A177-3AD203B41FA5}">
                      <a16:colId xmlns:a16="http://schemas.microsoft.com/office/drawing/2014/main" val="1019873283"/>
                    </a:ext>
                  </a:extLst>
                </a:gridCol>
                <a:gridCol w="815829">
                  <a:extLst>
                    <a:ext uri="{9D8B030D-6E8A-4147-A177-3AD203B41FA5}">
                      <a16:colId xmlns:a16="http://schemas.microsoft.com/office/drawing/2014/main" val="1633051917"/>
                    </a:ext>
                  </a:extLst>
                </a:gridCol>
                <a:gridCol w="1173330">
                  <a:extLst>
                    <a:ext uri="{9D8B030D-6E8A-4147-A177-3AD203B41FA5}">
                      <a16:colId xmlns:a16="http://schemas.microsoft.com/office/drawing/2014/main" val="1261672364"/>
                    </a:ext>
                  </a:extLst>
                </a:gridCol>
                <a:gridCol w="1178482">
                  <a:extLst>
                    <a:ext uri="{9D8B030D-6E8A-4147-A177-3AD203B41FA5}">
                      <a16:colId xmlns:a16="http://schemas.microsoft.com/office/drawing/2014/main" val="20002"/>
                    </a:ext>
                  </a:extLst>
                </a:gridCol>
                <a:gridCol w="1321103">
                  <a:extLst>
                    <a:ext uri="{9D8B030D-6E8A-4147-A177-3AD203B41FA5}">
                      <a16:colId xmlns:a16="http://schemas.microsoft.com/office/drawing/2014/main" val="20003"/>
                    </a:ext>
                  </a:extLst>
                </a:gridCol>
              </a:tblGrid>
              <a:tr h="648993">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s-CO" sz="1400" b="1" u="none" strike="noStrike" cap="none" dirty="0">
                          <a:solidFill>
                            <a:srgbClr val="000000"/>
                          </a:solidFill>
                          <a:latin typeface="Alata"/>
                          <a:ea typeface="Alata"/>
                          <a:cs typeface="Alata"/>
                          <a:sym typeface="Alata"/>
                        </a:rPr>
                        <a:t>Regresión</a:t>
                      </a:r>
                      <a:endParaRPr sz="1400" b="1" u="none" strike="noStrike" cap="none" dirty="0">
                        <a:solidFill>
                          <a:srgbClr val="000000"/>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s-CO" sz="1400" b="1" u="none" strike="noStrike" cap="none" dirty="0">
                          <a:solidFill>
                            <a:srgbClr val="000000"/>
                          </a:solidFill>
                          <a:latin typeface="Alata"/>
                          <a:ea typeface="Alata"/>
                          <a:cs typeface="Alata"/>
                          <a:sym typeface="Alata"/>
                        </a:rPr>
                        <a:t>Regresión polinomial</a:t>
                      </a:r>
                      <a:endParaRPr sz="1400" b="1" u="none" strike="noStrike" cap="none" dirty="0">
                        <a:solidFill>
                          <a:srgbClr val="000000"/>
                        </a:solidFill>
                        <a:latin typeface="Alata"/>
                        <a:ea typeface="Alata"/>
                        <a:cs typeface="Alata"/>
                        <a:sym typeface="Alata"/>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s-CO" sz="1400" b="1" i="0" u="none" strike="noStrike" cap="none" dirty="0">
                          <a:solidFill>
                            <a:srgbClr val="000000"/>
                          </a:solidFill>
                          <a:effectLst/>
                          <a:latin typeface="Arial"/>
                          <a:ea typeface="Arial"/>
                          <a:cs typeface="Arial"/>
                          <a:sym typeface="Arial"/>
                        </a:rPr>
                        <a:t>KNN </a:t>
                      </a:r>
                      <a:endParaRPr sz="1400" b="1" u="none" strike="noStrike" cap="none" dirty="0">
                        <a:solidFill>
                          <a:srgbClr val="000000"/>
                        </a:solidFill>
                        <a:latin typeface="Alata"/>
                        <a:ea typeface="Alata"/>
                        <a:cs typeface="Alata"/>
                        <a:sym typeface="Alata"/>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s-CO" sz="1400" b="1" u="none" strike="noStrike" cap="none" dirty="0">
                          <a:solidFill>
                            <a:srgbClr val="000000"/>
                          </a:solidFill>
                          <a:latin typeface="Alata"/>
                          <a:ea typeface="Alata"/>
                          <a:cs typeface="Alata"/>
                          <a:sym typeface="Alata"/>
                        </a:rPr>
                        <a:t>Arboles de decisiones</a:t>
                      </a:r>
                      <a:endParaRPr sz="1400" b="1" u="none" strike="noStrike" cap="none" dirty="0">
                        <a:solidFill>
                          <a:srgbClr val="000000"/>
                        </a:solidFill>
                        <a:latin typeface="Alata"/>
                        <a:ea typeface="Alata"/>
                        <a:cs typeface="Alata"/>
                        <a:sym typeface="Alata"/>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s-CO" sz="1400" b="1" u="none" strike="noStrike" cap="none" dirty="0">
                          <a:solidFill>
                            <a:srgbClr val="000000"/>
                          </a:solidFill>
                          <a:latin typeface="Alata"/>
                          <a:ea typeface="Alata"/>
                          <a:cs typeface="Alata"/>
                          <a:sym typeface="Alata"/>
                        </a:rPr>
                        <a:t> </a:t>
                      </a:r>
                      <a:r>
                        <a:rPr lang="es-CO" sz="1400" b="1" u="none" strike="noStrike" cap="none" dirty="0" err="1">
                          <a:solidFill>
                            <a:srgbClr val="000000"/>
                          </a:solidFill>
                          <a:latin typeface="Alata"/>
                          <a:ea typeface="Alata"/>
                          <a:cs typeface="Alata"/>
                          <a:sym typeface="Alata"/>
                        </a:rPr>
                        <a:t>Random</a:t>
                      </a:r>
                      <a:r>
                        <a:rPr lang="es-CO" sz="1400" b="1" u="none" strike="noStrike" cap="none" dirty="0">
                          <a:solidFill>
                            <a:srgbClr val="000000"/>
                          </a:solidFill>
                          <a:latin typeface="Alata"/>
                          <a:ea typeface="Alata"/>
                          <a:cs typeface="Alata"/>
                          <a:sym typeface="Alata"/>
                        </a:rPr>
                        <a:t> Forest</a:t>
                      </a:r>
                      <a:endParaRPr sz="1400" b="1" u="none" strike="noStrike" cap="none" dirty="0">
                        <a:solidFill>
                          <a:srgbClr val="000000"/>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s-CO" sz="1400" b="1" u="none" strike="noStrike" cap="none" dirty="0">
                          <a:solidFill>
                            <a:srgbClr val="000000"/>
                          </a:solidFill>
                          <a:latin typeface="Alata"/>
                          <a:ea typeface="Alata"/>
                          <a:cs typeface="Alata"/>
                          <a:sym typeface="Alata"/>
                        </a:rPr>
                        <a:t>Red Neuronal   </a:t>
                      </a:r>
                      <a:endParaRPr sz="1400" b="1" u="none" strike="noStrike" cap="none" dirty="0">
                        <a:solidFill>
                          <a:srgbClr val="000000"/>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21367">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dirty="0">
                          <a:solidFill>
                            <a:schemeClr val="dk1"/>
                          </a:solidFill>
                          <a:latin typeface="Barlow"/>
                          <a:ea typeface="Barlow"/>
                          <a:cs typeface="Barlow"/>
                          <a:sym typeface="Barlow"/>
                        </a:rPr>
                        <a:t>Promedio horario</a:t>
                      </a:r>
                      <a:endParaRPr sz="1400" b="1" u="none" strike="noStrike" cap="none"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u="none" strike="noStrike" cap="none" dirty="0">
                          <a:solidFill>
                            <a:schemeClr val="dk1"/>
                          </a:solidFill>
                          <a:latin typeface="Barlow" panose="00000500000000000000" pitchFamily="2" charset="0"/>
                          <a:ea typeface="Barlow"/>
                          <a:cs typeface="Barlow"/>
                          <a:sym typeface="Barlow"/>
                        </a:rPr>
                        <a:t>1.54°</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u="none" strike="noStrike" cap="none" dirty="0">
                          <a:solidFill>
                            <a:schemeClr val="dk1"/>
                          </a:solidFill>
                          <a:latin typeface="Barlow" panose="00000500000000000000" pitchFamily="2" charset="0"/>
                          <a:ea typeface="Barlow"/>
                          <a:cs typeface="Barlow"/>
                          <a:sym typeface="Barlow"/>
                        </a:rPr>
                        <a:t>1.01°</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1.06°</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0.99°</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u="none" strike="noStrike" cap="none" dirty="0">
                          <a:solidFill>
                            <a:schemeClr val="dk1"/>
                          </a:solidFill>
                          <a:latin typeface="Barlow" panose="00000500000000000000" pitchFamily="2" charset="0"/>
                          <a:ea typeface="Barlow"/>
                          <a:cs typeface="Barlow"/>
                          <a:sym typeface="Barlow"/>
                        </a:rPr>
                        <a:t>0.965°</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0.962°</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838857">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dirty="0">
                          <a:solidFill>
                            <a:schemeClr val="dk1"/>
                          </a:solidFill>
                          <a:latin typeface="Barlow"/>
                          <a:ea typeface="Barlow"/>
                          <a:cs typeface="Barlow"/>
                          <a:sym typeface="Barlow"/>
                        </a:rPr>
                        <a:t>Error cuadrático medio</a:t>
                      </a:r>
                      <a:endParaRPr sz="1400" b="1" u="none" strike="noStrike" cap="none"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17.58</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18.09</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19.47</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19.33</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20.19</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20.26</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21367">
                <a:tc>
                  <a:txBody>
                    <a:bodyPr/>
                    <a:lstStyle/>
                    <a:p>
                      <a:pPr marL="0" marR="0" lvl="0" indent="0" algn="ctr" rtl="0">
                        <a:lnSpc>
                          <a:spcPct val="100000"/>
                        </a:lnSpc>
                        <a:spcBef>
                          <a:spcPts val="0"/>
                        </a:spcBef>
                        <a:spcAft>
                          <a:spcPts val="0"/>
                        </a:spcAft>
                        <a:buClr>
                          <a:srgbClr val="000000"/>
                        </a:buClr>
                        <a:buSzPts val="1400"/>
                        <a:buFont typeface="Arial"/>
                        <a:buNone/>
                      </a:pPr>
                      <a:r>
                        <a:rPr lang="es-CO" sz="1400" b="1" u="none" strike="noStrike" cap="none" dirty="0">
                          <a:solidFill>
                            <a:schemeClr val="dk1"/>
                          </a:solidFill>
                          <a:latin typeface="Barlow"/>
                          <a:ea typeface="Barlow"/>
                          <a:cs typeface="Barlow"/>
                          <a:sym typeface="Barlow"/>
                        </a:rPr>
                        <a:t>Promedio diario</a:t>
                      </a:r>
                      <a:endParaRPr sz="1400" b="1" u="none" strike="noStrike" cap="none"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1.91°</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1.40°</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1.48°</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1.42°</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1.51°</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O" sz="1500" b="0" i="0" u="none" strike="noStrike" cap="none" dirty="0">
                          <a:solidFill>
                            <a:srgbClr val="000000"/>
                          </a:solidFill>
                          <a:effectLst/>
                          <a:latin typeface="Barlow" panose="00000500000000000000" pitchFamily="2" charset="0"/>
                          <a:ea typeface="Arial"/>
                          <a:cs typeface="Arial"/>
                          <a:sym typeface="Arial"/>
                        </a:rPr>
                        <a:t>1.53°</a:t>
                      </a:r>
                      <a:endParaRPr sz="1500" u="none" strike="noStrike" cap="none" dirty="0">
                        <a:solidFill>
                          <a:schemeClr val="dk1"/>
                        </a:solidFill>
                        <a:latin typeface="Barlow" panose="00000500000000000000" pitchFamily="2" charset="0"/>
                        <a:ea typeface="Barlow"/>
                        <a:cs typeface="Barlow"/>
                        <a:sym typeface="Barlow"/>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757992358"/>
                  </a:ext>
                </a:extLst>
              </a:tr>
            </a:tbl>
          </a:graphicData>
        </a:graphic>
      </p:graphicFrame>
      <p:sp>
        <p:nvSpPr>
          <p:cNvPr id="1542" name="Google Shape;1542;p34"/>
          <p:cNvSpPr/>
          <p:nvPr/>
        </p:nvSpPr>
        <p:spPr>
          <a:xfrm>
            <a:off x="2285190" y="840709"/>
            <a:ext cx="634800" cy="63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34"/>
          <p:cNvSpPr/>
          <p:nvPr/>
        </p:nvSpPr>
        <p:spPr>
          <a:xfrm>
            <a:off x="7743068" y="850575"/>
            <a:ext cx="634800" cy="63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1542;p34">
            <a:extLst>
              <a:ext uri="{FF2B5EF4-FFF2-40B4-BE49-F238E27FC236}">
                <a16:creationId xmlns:a16="http://schemas.microsoft.com/office/drawing/2014/main" id="{99621333-3858-7F00-C918-AEE73E5BE2A2}"/>
              </a:ext>
            </a:extLst>
          </p:cNvPr>
          <p:cNvSpPr/>
          <p:nvPr/>
        </p:nvSpPr>
        <p:spPr>
          <a:xfrm>
            <a:off x="3366835" y="864986"/>
            <a:ext cx="634800" cy="63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1542;p34">
            <a:extLst>
              <a:ext uri="{FF2B5EF4-FFF2-40B4-BE49-F238E27FC236}">
                <a16:creationId xmlns:a16="http://schemas.microsoft.com/office/drawing/2014/main" id="{4433993C-C7F4-57FE-7514-2FBB9056198B}"/>
              </a:ext>
            </a:extLst>
          </p:cNvPr>
          <p:cNvSpPr/>
          <p:nvPr/>
        </p:nvSpPr>
        <p:spPr>
          <a:xfrm>
            <a:off x="4331128" y="854668"/>
            <a:ext cx="634800" cy="63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1542;p34">
            <a:extLst>
              <a:ext uri="{FF2B5EF4-FFF2-40B4-BE49-F238E27FC236}">
                <a16:creationId xmlns:a16="http://schemas.microsoft.com/office/drawing/2014/main" id="{A1F43626-598F-8712-931D-34C515E278C1}"/>
              </a:ext>
            </a:extLst>
          </p:cNvPr>
          <p:cNvSpPr/>
          <p:nvPr/>
        </p:nvSpPr>
        <p:spPr>
          <a:xfrm>
            <a:off x="5322728" y="850575"/>
            <a:ext cx="634800" cy="63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Imagen 5">
            <a:extLst>
              <a:ext uri="{FF2B5EF4-FFF2-40B4-BE49-F238E27FC236}">
                <a16:creationId xmlns:a16="http://schemas.microsoft.com/office/drawing/2014/main" id="{0B67047B-11AE-8DD7-5D19-EC63D492BF73}"/>
              </a:ext>
            </a:extLst>
          </p:cNvPr>
          <p:cNvPicPr>
            <a:picLocks noChangeAspect="1"/>
          </p:cNvPicPr>
          <p:nvPr/>
        </p:nvPicPr>
        <p:blipFill>
          <a:blip r:embed="rId3"/>
          <a:stretch>
            <a:fillRect/>
          </a:stretch>
        </p:blipFill>
        <p:spPr>
          <a:xfrm>
            <a:off x="2412176" y="983440"/>
            <a:ext cx="370389" cy="370389"/>
          </a:xfrm>
          <a:prstGeom prst="rect">
            <a:avLst/>
          </a:prstGeom>
        </p:spPr>
      </p:pic>
      <p:pic>
        <p:nvPicPr>
          <p:cNvPr id="10" name="Imagen 9">
            <a:extLst>
              <a:ext uri="{FF2B5EF4-FFF2-40B4-BE49-F238E27FC236}">
                <a16:creationId xmlns:a16="http://schemas.microsoft.com/office/drawing/2014/main" id="{D0E5F669-11B2-A9A4-C792-102AA2EA9EEF}"/>
              </a:ext>
            </a:extLst>
          </p:cNvPr>
          <p:cNvPicPr>
            <a:picLocks noChangeAspect="1"/>
          </p:cNvPicPr>
          <p:nvPr/>
        </p:nvPicPr>
        <p:blipFill>
          <a:blip r:embed="rId4"/>
          <a:stretch>
            <a:fillRect/>
          </a:stretch>
        </p:blipFill>
        <p:spPr>
          <a:xfrm>
            <a:off x="3488720" y="962800"/>
            <a:ext cx="391029" cy="391029"/>
          </a:xfrm>
          <a:prstGeom prst="rect">
            <a:avLst/>
          </a:prstGeom>
        </p:spPr>
      </p:pic>
      <p:pic>
        <p:nvPicPr>
          <p:cNvPr id="12" name="Imagen 11">
            <a:extLst>
              <a:ext uri="{FF2B5EF4-FFF2-40B4-BE49-F238E27FC236}">
                <a16:creationId xmlns:a16="http://schemas.microsoft.com/office/drawing/2014/main" id="{D6ECD52C-4A24-BEB2-8E12-99649CF01655}"/>
              </a:ext>
            </a:extLst>
          </p:cNvPr>
          <p:cNvPicPr>
            <a:picLocks noChangeAspect="1"/>
          </p:cNvPicPr>
          <p:nvPr/>
        </p:nvPicPr>
        <p:blipFill>
          <a:blip r:embed="rId5"/>
          <a:stretch>
            <a:fillRect/>
          </a:stretch>
        </p:blipFill>
        <p:spPr>
          <a:xfrm>
            <a:off x="4407276" y="923155"/>
            <a:ext cx="468000" cy="468000"/>
          </a:xfrm>
          <a:prstGeom prst="rect">
            <a:avLst/>
          </a:prstGeom>
        </p:spPr>
      </p:pic>
      <p:pic>
        <p:nvPicPr>
          <p:cNvPr id="14" name="Imagen 13">
            <a:extLst>
              <a:ext uri="{FF2B5EF4-FFF2-40B4-BE49-F238E27FC236}">
                <a16:creationId xmlns:a16="http://schemas.microsoft.com/office/drawing/2014/main" id="{8D60E725-2DD6-6784-78D8-EB2CE7C571E9}"/>
              </a:ext>
            </a:extLst>
          </p:cNvPr>
          <p:cNvPicPr>
            <a:picLocks noChangeAspect="1"/>
          </p:cNvPicPr>
          <p:nvPr/>
        </p:nvPicPr>
        <p:blipFill>
          <a:blip r:embed="rId6"/>
          <a:stretch>
            <a:fillRect/>
          </a:stretch>
        </p:blipFill>
        <p:spPr>
          <a:xfrm>
            <a:off x="5447844" y="974986"/>
            <a:ext cx="400370" cy="400370"/>
          </a:xfrm>
          <a:prstGeom prst="rect">
            <a:avLst/>
          </a:prstGeom>
        </p:spPr>
      </p:pic>
      <p:sp>
        <p:nvSpPr>
          <p:cNvPr id="21" name="Google Shape;1542;p34">
            <a:extLst>
              <a:ext uri="{FF2B5EF4-FFF2-40B4-BE49-F238E27FC236}">
                <a16:creationId xmlns:a16="http://schemas.microsoft.com/office/drawing/2014/main" id="{18CBFF44-11E6-2016-6ACB-75A8C3A9037B}"/>
              </a:ext>
            </a:extLst>
          </p:cNvPr>
          <p:cNvSpPr/>
          <p:nvPr/>
        </p:nvSpPr>
        <p:spPr>
          <a:xfrm>
            <a:off x="6528920" y="835550"/>
            <a:ext cx="634800" cy="63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Imagen 19">
            <a:extLst>
              <a:ext uri="{FF2B5EF4-FFF2-40B4-BE49-F238E27FC236}">
                <a16:creationId xmlns:a16="http://schemas.microsoft.com/office/drawing/2014/main" id="{63304274-ADF8-2FF9-75E1-A799E3C8051C}"/>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ackgroundRemoval t="10000" b="90000" l="2347" r="98044">
                        <a14:foregroundMark x1="8605" y1="42642" x2="8605" y2="42642"/>
                        <a14:foregroundMark x1="4824" y1="41698" x2="4824" y2="41698"/>
                        <a14:foregroundMark x1="2477" y1="48302" x2="2477" y2="48302"/>
                        <a14:foregroundMark x1="8996" y1="25094" x2="8996" y2="25094"/>
                        <a14:foregroundMark x1="50065" y1="24528" x2="50065" y2="24528"/>
                        <a14:foregroundMark x1="90613" y1="33208" x2="90613" y2="33208"/>
                        <a14:foregroundMark x1="95046" y1="41321" x2="95046" y2="41321"/>
                        <a14:foregroundMark x1="91656" y1="72075" x2="91656" y2="72075"/>
                        <a14:foregroundMark x1="50065" y1="68868" x2="50065" y2="68868"/>
                        <a14:foregroundMark x1="33638" y1="78113" x2="33638" y2="78113"/>
                        <a14:foregroundMark x1="37679" y1="74528" x2="37679" y2="74528"/>
                        <a14:foregroundMark x1="46284" y1="41509" x2="46284" y2="41509"/>
                        <a14:backgroundMark x1="652" y1="48302" x2="652" y2="48302"/>
                        <a14:backgroundMark x1="21512" y1="59623" x2="21512" y2="59623"/>
                        <a14:backgroundMark x1="41851" y1="48868" x2="41851" y2="47925"/>
                        <a14:backgroundMark x1="62451" y1="59434" x2="62973" y2="59811"/>
                        <a14:backgroundMark x1="83833" y1="48491" x2="83833" y2="48491"/>
                        <a14:backgroundMark x1="99218" y1="48113" x2="99218" y2="48113"/>
                        <a14:backgroundMark x1="99478" y1="47736" x2="99609" y2="49245"/>
                        <a14:backgroundMark x1="99478" y1="47358" x2="99609" y2="48679"/>
                        <a14:backgroundMark x1="99087" y1="47736" x2="99739" y2="48113"/>
                      </a14:backgroundRemoval>
                    </a14:imgEffect>
                  </a14:imgLayer>
                </a14:imgProps>
              </a:ext>
            </a:extLst>
          </a:blip>
          <a:stretch>
            <a:fillRect/>
          </a:stretch>
        </p:blipFill>
        <p:spPr>
          <a:xfrm>
            <a:off x="6565031" y="965086"/>
            <a:ext cx="562577" cy="388743"/>
          </a:xfrm>
          <a:prstGeom prst="rect">
            <a:avLst/>
          </a:prstGeom>
        </p:spPr>
      </p:pic>
      <p:pic>
        <p:nvPicPr>
          <p:cNvPr id="25" name="Imagen 24">
            <a:extLst>
              <a:ext uri="{FF2B5EF4-FFF2-40B4-BE49-F238E27FC236}">
                <a16:creationId xmlns:a16="http://schemas.microsoft.com/office/drawing/2014/main" id="{7DE44AE8-3B52-0279-9CA1-5CF033DDEFE3}"/>
              </a:ext>
            </a:extLst>
          </p:cNvPr>
          <p:cNvPicPr>
            <a:picLocks noChangeAspect="1"/>
          </p:cNvPicPr>
          <p:nvPr/>
        </p:nvPicPr>
        <p:blipFill>
          <a:blip r:embed="rId9"/>
          <a:stretch>
            <a:fillRect/>
          </a:stretch>
        </p:blipFill>
        <p:spPr>
          <a:xfrm>
            <a:off x="7852839" y="960346"/>
            <a:ext cx="415258" cy="415258"/>
          </a:xfrm>
          <a:prstGeom prst="rect">
            <a:avLst/>
          </a:prstGeom>
        </p:spPr>
      </p:pic>
    </p:spTree>
    <p:extLst>
      <p:ext uri="{BB962C8B-B14F-4D97-AF65-F5344CB8AC3E}">
        <p14:creationId xmlns:p14="http://schemas.microsoft.com/office/powerpoint/2010/main" val="24989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7"/>
          <p:cNvSpPr txBox="1">
            <a:spLocks noGrp="1"/>
          </p:cNvSpPr>
          <p:nvPr>
            <p:ph type="subTitle" idx="1"/>
          </p:nvPr>
        </p:nvSpPr>
        <p:spPr>
          <a:xfrm>
            <a:off x="229375" y="2447924"/>
            <a:ext cx="3754279" cy="174307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CO" sz="1600" dirty="0"/>
              <a:t>Esta imagen es una prueba realizada el 1 de octubre de 2022 a las 11:00 pm, obteniendo una diferencia de 0.41°C con la temperatura proporcionada por Microsoft. </a:t>
            </a:r>
            <a:endParaRPr lang="en-US" sz="1600" dirty="0"/>
          </a:p>
        </p:txBody>
      </p:sp>
      <p:sp>
        <p:nvSpPr>
          <p:cNvPr id="1278" name="Google Shape;1278;p27"/>
          <p:cNvSpPr txBox="1">
            <a:spLocks noGrp="1"/>
          </p:cNvSpPr>
          <p:nvPr>
            <p:ph type="title"/>
          </p:nvPr>
        </p:nvSpPr>
        <p:spPr>
          <a:xfrm>
            <a:off x="229376" y="1134382"/>
            <a:ext cx="3323400" cy="101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Resultado en tiempo real</a:t>
            </a:r>
            <a:endParaRPr dirty="0"/>
          </a:p>
        </p:txBody>
      </p:sp>
      <p:grpSp>
        <p:nvGrpSpPr>
          <p:cNvPr id="1280" name="Google Shape;1280;p27"/>
          <p:cNvGrpSpPr/>
          <p:nvPr/>
        </p:nvGrpSpPr>
        <p:grpSpPr>
          <a:xfrm>
            <a:off x="7108239" y="1147333"/>
            <a:ext cx="2216672" cy="182364"/>
            <a:chOff x="3202989" y="4747783"/>
            <a:chExt cx="2216672" cy="182364"/>
          </a:xfrm>
        </p:grpSpPr>
        <p:sp>
          <p:nvSpPr>
            <p:cNvPr id="1281" name="Google Shape;1281;p27"/>
            <p:cNvSpPr/>
            <p:nvPr/>
          </p:nvSpPr>
          <p:spPr>
            <a:xfrm>
              <a:off x="3552776"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7"/>
            <p:cNvSpPr/>
            <p:nvPr/>
          </p:nvSpPr>
          <p:spPr>
            <a:xfrm>
              <a:off x="3889691"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7"/>
            <p:cNvSpPr/>
            <p:nvPr/>
          </p:nvSpPr>
          <p:spPr>
            <a:xfrm>
              <a:off x="4226606"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7"/>
            <p:cNvSpPr/>
            <p:nvPr/>
          </p:nvSpPr>
          <p:spPr>
            <a:xfrm>
              <a:off x="4563521"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7"/>
            <p:cNvSpPr/>
            <p:nvPr/>
          </p:nvSpPr>
          <p:spPr>
            <a:xfrm>
              <a:off x="4900436"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7"/>
            <p:cNvSpPr/>
            <p:nvPr/>
          </p:nvSpPr>
          <p:spPr>
            <a:xfrm>
              <a:off x="5237351"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7"/>
            <p:cNvSpPr/>
            <p:nvPr/>
          </p:nvSpPr>
          <p:spPr>
            <a:xfrm>
              <a:off x="3202989" y="474778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8" name="Google Shape;1288;p27"/>
          <p:cNvGrpSpPr/>
          <p:nvPr/>
        </p:nvGrpSpPr>
        <p:grpSpPr>
          <a:xfrm>
            <a:off x="3020689" y="4097808"/>
            <a:ext cx="2398972" cy="507352"/>
            <a:chOff x="3020689" y="4097808"/>
            <a:chExt cx="2398972" cy="507352"/>
          </a:xfrm>
        </p:grpSpPr>
        <p:sp>
          <p:nvSpPr>
            <p:cNvPr id="1289" name="Google Shape;1289;p27"/>
            <p:cNvSpPr/>
            <p:nvPr/>
          </p:nvSpPr>
          <p:spPr>
            <a:xfrm>
              <a:off x="337047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7"/>
            <p:cNvSpPr/>
            <p:nvPr/>
          </p:nvSpPr>
          <p:spPr>
            <a:xfrm>
              <a:off x="370739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7"/>
            <p:cNvSpPr/>
            <p:nvPr/>
          </p:nvSpPr>
          <p:spPr>
            <a:xfrm>
              <a:off x="404430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7"/>
            <p:cNvSpPr/>
            <p:nvPr/>
          </p:nvSpPr>
          <p:spPr>
            <a:xfrm>
              <a:off x="438122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7"/>
            <p:cNvSpPr/>
            <p:nvPr/>
          </p:nvSpPr>
          <p:spPr>
            <a:xfrm>
              <a:off x="4718136"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7"/>
            <p:cNvSpPr/>
            <p:nvPr/>
          </p:nvSpPr>
          <p:spPr>
            <a:xfrm>
              <a:off x="5055051"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7"/>
            <p:cNvSpPr/>
            <p:nvPr/>
          </p:nvSpPr>
          <p:spPr>
            <a:xfrm>
              <a:off x="3020689" y="442279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7"/>
            <p:cNvSpPr/>
            <p:nvPr/>
          </p:nvSpPr>
          <p:spPr>
            <a:xfrm>
              <a:off x="355277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7"/>
            <p:cNvSpPr/>
            <p:nvPr/>
          </p:nvSpPr>
          <p:spPr>
            <a:xfrm>
              <a:off x="388969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7"/>
            <p:cNvSpPr/>
            <p:nvPr/>
          </p:nvSpPr>
          <p:spPr>
            <a:xfrm>
              <a:off x="422660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7"/>
            <p:cNvSpPr/>
            <p:nvPr/>
          </p:nvSpPr>
          <p:spPr>
            <a:xfrm>
              <a:off x="456352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7"/>
            <p:cNvSpPr/>
            <p:nvPr/>
          </p:nvSpPr>
          <p:spPr>
            <a:xfrm>
              <a:off x="4900436"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7"/>
            <p:cNvSpPr/>
            <p:nvPr/>
          </p:nvSpPr>
          <p:spPr>
            <a:xfrm>
              <a:off x="5237351"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7"/>
            <p:cNvSpPr/>
            <p:nvPr/>
          </p:nvSpPr>
          <p:spPr>
            <a:xfrm>
              <a:off x="3202989" y="409780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3" name="Google Shape;1303;p27"/>
          <p:cNvSpPr/>
          <p:nvPr/>
        </p:nvSpPr>
        <p:spPr>
          <a:xfrm>
            <a:off x="3451742" y="1217050"/>
            <a:ext cx="441600" cy="441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F1EE1BFD-16AE-D911-7822-3D5FAE6D3EA8}"/>
              </a:ext>
            </a:extLst>
          </p:cNvPr>
          <p:cNvPicPr>
            <a:picLocks noChangeAspect="1"/>
          </p:cNvPicPr>
          <p:nvPr/>
        </p:nvPicPr>
        <p:blipFill rotWithShape="1">
          <a:blip r:embed="rId3">
            <a:extLst>
              <a:ext uri="{28A0092B-C50C-407E-A947-70E740481C1C}">
                <a14:useLocalDpi xmlns:a14="http://schemas.microsoft.com/office/drawing/2010/main" val="0"/>
              </a:ext>
            </a:extLst>
          </a:blip>
          <a:srcRect r="58253" b="44727"/>
          <a:stretch/>
        </p:blipFill>
        <p:spPr bwMode="auto">
          <a:xfrm>
            <a:off x="4408916" y="1658650"/>
            <a:ext cx="4579080" cy="708169"/>
          </a:xfrm>
          <a:prstGeom prst="rect">
            <a:avLst/>
          </a:prstGeom>
          <a:noFill/>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658AF329-B2C8-2321-AF70-C6FCF1000427}"/>
              </a:ext>
            </a:extLst>
          </p:cNvPr>
          <p:cNvPicPr>
            <a:picLocks noChangeAspect="1"/>
          </p:cNvPicPr>
          <p:nvPr/>
        </p:nvPicPr>
        <p:blipFill rotWithShape="1">
          <a:blip r:embed="rId3">
            <a:extLst>
              <a:ext uri="{28A0092B-C50C-407E-A947-70E740481C1C}">
                <a14:useLocalDpi xmlns:a14="http://schemas.microsoft.com/office/drawing/2010/main" val="0"/>
              </a:ext>
            </a:extLst>
          </a:blip>
          <a:srcRect l="70667" t="3728" r="2622"/>
          <a:stretch/>
        </p:blipFill>
        <p:spPr bwMode="auto">
          <a:xfrm>
            <a:off x="5237351" y="2366819"/>
            <a:ext cx="2833864" cy="1193032"/>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8"/>
          <p:cNvSpPr txBox="1">
            <a:spLocks noGrp="1"/>
          </p:cNvSpPr>
          <p:nvPr>
            <p:ph type="title"/>
          </p:nvPr>
        </p:nvSpPr>
        <p:spPr>
          <a:xfrm>
            <a:off x="368498" y="247295"/>
            <a:ext cx="3976166"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Estructura del sistema</a:t>
            </a:r>
            <a:endParaRPr dirty="0"/>
          </a:p>
          <a:p>
            <a:pPr marL="0" lvl="0" indent="0" algn="l" rtl="0">
              <a:lnSpc>
                <a:spcPct val="100000"/>
              </a:lnSpc>
              <a:spcBef>
                <a:spcPts val="0"/>
              </a:spcBef>
              <a:spcAft>
                <a:spcPts val="0"/>
              </a:spcAft>
              <a:buSzPts val="3000"/>
              <a:buNone/>
            </a:pPr>
            <a:endParaRPr dirty="0"/>
          </a:p>
        </p:txBody>
      </p:sp>
      <p:pic>
        <p:nvPicPr>
          <p:cNvPr id="1024" name="Imagen 1023">
            <a:extLst>
              <a:ext uri="{FF2B5EF4-FFF2-40B4-BE49-F238E27FC236}">
                <a16:creationId xmlns:a16="http://schemas.microsoft.com/office/drawing/2014/main" id="{4A562269-E701-9737-C127-F10ED704E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9" y="1873873"/>
            <a:ext cx="692777" cy="692777"/>
          </a:xfrm>
          <a:prstGeom prst="rect">
            <a:avLst/>
          </a:prstGeom>
        </p:spPr>
      </p:pic>
      <p:pic>
        <p:nvPicPr>
          <p:cNvPr id="1025" name="Picture 6">
            <a:extLst>
              <a:ext uri="{FF2B5EF4-FFF2-40B4-BE49-F238E27FC236}">
                <a16:creationId xmlns:a16="http://schemas.microsoft.com/office/drawing/2014/main" id="{142824B4-0098-A03D-D43F-88D60BBF6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871" y="1810289"/>
            <a:ext cx="1321586" cy="813902"/>
          </a:xfrm>
          <a:prstGeom prst="rect">
            <a:avLst/>
          </a:prstGeom>
          <a:noFill/>
          <a:extLst>
            <a:ext uri="{909E8E84-426E-40DD-AFC4-6F175D3DCCD1}">
              <a14:hiddenFill xmlns:a14="http://schemas.microsoft.com/office/drawing/2010/main">
                <a:solidFill>
                  <a:srgbClr val="FFFFFF"/>
                </a:solidFill>
              </a14:hiddenFill>
            </a:ext>
          </a:extLst>
        </p:spPr>
      </p:pic>
      <p:pic>
        <p:nvPicPr>
          <p:cNvPr id="1027" name="Google Shape;1067;p18">
            <a:extLst>
              <a:ext uri="{FF2B5EF4-FFF2-40B4-BE49-F238E27FC236}">
                <a16:creationId xmlns:a16="http://schemas.microsoft.com/office/drawing/2014/main" id="{BD08D1EB-69F7-5407-EC14-956EFF13B4DE}"/>
              </a:ext>
            </a:extLst>
          </p:cNvPr>
          <p:cNvPicPr preferRelativeResize="0"/>
          <p:nvPr/>
        </p:nvPicPr>
        <p:blipFill>
          <a:blip r:embed="rId5">
            <a:alphaModFix/>
          </a:blip>
          <a:stretch>
            <a:fillRect/>
          </a:stretch>
        </p:blipFill>
        <p:spPr>
          <a:xfrm>
            <a:off x="7843370" y="1766247"/>
            <a:ext cx="930368" cy="901986"/>
          </a:xfrm>
          <a:prstGeom prst="rect">
            <a:avLst/>
          </a:prstGeom>
          <a:noFill/>
          <a:ln>
            <a:noFill/>
          </a:ln>
        </p:spPr>
      </p:pic>
      <p:cxnSp>
        <p:nvCxnSpPr>
          <p:cNvPr id="1028" name="Conector recto de flecha 1027">
            <a:extLst>
              <a:ext uri="{FF2B5EF4-FFF2-40B4-BE49-F238E27FC236}">
                <a16:creationId xmlns:a16="http://schemas.microsoft.com/office/drawing/2014/main" id="{21C26A7B-42C4-09B6-8F70-FFF867B1439B}"/>
              </a:ext>
            </a:extLst>
          </p:cNvPr>
          <p:cNvCxnSpPr>
            <a:cxnSpLocks/>
            <a:endCxn id="1025" idx="1"/>
          </p:cNvCxnSpPr>
          <p:nvPr/>
        </p:nvCxnSpPr>
        <p:spPr>
          <a:xfrm>
            <a:off x="1319914" y="2217240"/>
            <a:ext cx="23639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Conector: angular 1028">
            <a:extLst>
              <a:ext uri="{FF2B5EF4-FFF2-40B4-BE49-F238E27FC236}">
                <a16:creationId xmlns:a16="http://schemas.microsoft.com/office/drawing/2014/main" id="{7B156F15-A966-1673-6877-76F0921BBDDA}"/>
              </a:ext>
            </a:extLst>
          </p:cNvPr>
          <p:cNvCxnSpPr>
            <a:cxnSpLocks/>
            <a:stCxn id="1024" idx="0"/>
            <a:endCxn id="1027" idx="1"/>
          </p:cNvCxnSpPr>
          <p:nvPr/>
        </p:nvCxnSpPr>
        <p:spPr>
          <a:xfrm rot="16200000" flipH="1">
            <a:off x="4166215" y="-1459915"/>
            <a:ext cx="343367" cy="7010942"/>
          </a:xfrm>
          <a:prstGeom prst="bentConnector4">
            <a:avLst>
              <a:gd name="adj1" fmla="val -66576"/>
              <a:gd name="adj2" fmla="val 7988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Conector recto de flecha 1030">
            <a:extLst>
              <a:ext uri="{FF2B5EF4-FFF2-40B4-BE49-F238E27FC236}">
                <a16:creationId xmlns:a16="http://schemas.microsoft.com/office/drawing/2014/main" id="{54122F74-0CF7-D4AF-673B-9530AC8623BC}"/>
              </a:ext>
            </a:extLst>
          </p:cNvPr>
          <p:cNvCxnSpPr>
            <a:cxnSpLocks/>
            <a:stCxn id="1025" idx="3"/>
            <a:endCxn id="1027" idx="1"/>
          </p:cNvCxnSpPr>
          <p:nvPr/>
        </p:nvCxnSpPr>
        <p:spPr>
          <a:xfrm>
            <a:off x="5005457" y="2217240"/>
            <a:ext cx="283791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2" name="Subtítulo 2">
            <a:extLst>
              <a:ext uri="{FF2B5EF4-FFF2-40B4-BE49-F238E27FC236}">
                <a16:creationId xmlns:a16="http://schemas.microsoft.com/office/drawing/2014/main" id="{E3543C3A-34FF-DA91-A412-CAA702B315D1}"/>
              </a:ext>
            </a:extLst>
          </p:cNvPr>
          <p:cNvSpPr txBox="1">
            <a:spLocks/>
          </p:cNvSpPr>
          <p:nvPr/>
        </p:nvSpPr>
        <p:spPr>
          <a:xfrm>
            <a:off x="1635471" y="2280823"/>
            <a:ext cx="1590611" cy="9753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100" dirty="0">
                <a:latin typeface="Barlow" panose="00000500000000000000" pitchFamily="2" charset="0"/>
              </a:rPr>
              <a:t>Entrenamiento de los modelos</a:t>
            </a:r>
          </a:p>
        </p:txBody>
      </p:sp>
      <p:sp>
        <p:nvSpPr>
          <p:cNvPr id="1033" name="Subtítulo 2">
            <a:extLst>
              <a:ext uri="{FF2B5EF4-FFF2-40B4-BE49-F238E27FC236}">
                <a16:creationId xmlns:a16="http://schemas.microsoft.com/office/drawing/2014/main" id="{4D5D75D8-E859-42A5-147A-217850999C79}"/>
              </a:ext>
            </a:extLst>
          </p:cNvPr>
          <p:cNvSpPr txBox="1">
            <a:spLocks/>
          </p:cNvSpPr>
          <p:nvPr/>
        </p:nvSpPr>
        <p:spPr>
          <a:xfrm>
            <a:off x="5626052" y="2292228"/>
            <a:ext cx="1590611" cy="5590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100" dirty="0"/>
              <a:t>Carga y descarga de datos</a:t>
            </a:r>
          </a:p>
        </p:txBody>
      </p:sp>
      <p:sp>
        <p:nvSpPr>
          <p:cNvPr id="1034" name="Subtítulo 2">
            <a:extLst>
              <a:ext uri="{FF2B5EF4-FFF2-40B4-BE49-F238E27FC236}">
                <a16:creationId xmlns:a16="http://schemas.microsoft.com/office/drawing/2014/main" id="{21515203-1BB4-3D5D-8ACF-B3EAA1BB7A20}"/>
              </a:ext>
            </a:extLst>
          </p:cNvPr>
          <p:cNvSpPr txBox="1">
            <a:spLocks/>
          </p:cNvSpPr>
          <p:nvPr/>
        </p:nvSpPr>
        <p:spPr>
          <a:xfrm>
            <a:off x="166918" y="1086819"/>
            <a:ext cx="1590611" cy="35355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400" b="1" dirty="0">
                <a:latin typeface="Barlow" panose="00000500000000000000" pitchFamily="2" charset="0"/>
              </a:rPr>
              <a:t>Interfaz de usuario</a:t>
            </a:r>
          </a:p>
        </p:txBody>
      </p:sp>
      <p:sp>
        <p:nvSpPr>
          <p:cNvPr id="1035" name="Subtítulo 2">
            <a:extLst>
              <a:ext uri="{FF2B5EF4-FFF2-40B4-BE49-F238E27FC236}">
                <a16:creationId xmlns:a16="http://schemas.microsoft.com/office/drawing/2014/main" id="{18B9D720-53A1-6721-E70E-BC7508F197E0}"/>
              </a:ext>
            </a:extLst>
          </p:cNvPr>
          <p:cNvSpPr txBox="1">
            <a:spLocks/>
          </p:cNvSpPr>
          <p:nvPr/>
        </p:nvSpPr>
        <p:spPr>
          <a:xfrm>
            <a:off x="3549358" y="1095717"/>
            <a:ext cx="1590611" cy="33075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400" b="1" dirty="0">
                <a:latin typeface="Barlow" panose="00000500000000000000" pitchFamily="2" charset="0"/>
              </a:rPr>
              <a:t>Nivel de aplicación</a:t>
            </a:r>
          </a:p>
        </p:txBody>
      </p:sp>
      <p:sp>
        <p:nvSpPr>
          <p:cNvPr id="1036" name="Subtítulo 2">
            <a:extLst>
              <a:ext uri="{FF2B5EF4-FFF2-40B4-BE49-F238E27FC236}">
                <a16:creationId xmlns:a16="http://schemas.microsoft.com/office/drawing/2014/main" id="{63A1301C-B6B5-E752-41C2-A11DC143A577}"/>
              </a:ext>
            </a:extLst>
          </p:cNvPr>
          <p:cNvSpPr txBox="1">
            <a:spLocks/>
          </p:cNvSpPr>
          <p:nvPr/>
        </p:nvSpPr>
        <p:spPr>
          <a:xfrm>
            <a:off x="6389358" y="1082479"/>
            <a:ext cx="1590611" cy="3587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300" b="1" dirty="0">
                <a:latin typeface="Barlow" panose="00000500000000000000" pitchFamily="2" charset="0"/>
              </a:rPr>
              <a:t>Nivel de datos</a:t>
            </a:r>
          </a:p>
        </p:txBody>
      </p:sp>
      <p:pic>
        <p:nvPicPr>
          <p:cNvPr id="1037" name="Picture 6">
            <a:extLst>
              <a:ext uri="{FF2B5EF4-FFF2-40B4-BE49-F238E27FC236}">
                <a16:creationId xmlns:a16="http://schemas.microsoft.com/office/drawing/2014/main" id="{20D42BA6-17F3-AB73-D127-EE1572671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29" y="2022850"/>
            <a:ext cx="402853" cy="248098"/>
          </a:xfrm>
          <a:prstGeom prst="rect">
            <a:avLst/>
          </a:prstGeom>
          <a:noFill/>
          <a:extLst>
            <a:ext uri="{909E8E84-426E-40DD-AFC4-6F175D3DCCD1}">
              <a14:hiddenFill xmlns:a14="http://schemas.microsoft.com/office/drawing/2010/main">
                <a:solidFill>
                  <a:srgbClr val="FFFFFF"/>
                </a:solidFill>
              </a14:hiddenFill>
            </a:ext>
          </a:extLst>
        </p:spPr>
      </p:pic>
      <p:pic>
        <p:nvPicPr>
          <p:cNvPr id="1052" name="Imagen 1051">
            <a:extLst>
              <a:ext uri="{FF2B5EF4-FFF2-40B4-BE49-F238E27FC236}">
                <a16:creationId xmlns:a16="http://schemas.microsoft.com/office/drawing/2014/main" id="{BDF6B2F2-C8F9-85A5-AE42-83E57CFAA1AE}"/>
              </a:ext>
            </a:extLst>
          </p:cNvPr>
          <p:cNvPicPr>
            <a:picLocks noChangeAspect="1"/>
          </p:cNvPicPr>
          <p:nvPr/>
        </p:nvPicPr>
        <p:blipFill>
          <a:blip r:embed="rId6"/>
          <a:stretch>
            <a:fillRect/>
          </a:stretch>
        </p:blipFill>
        <p:spPr>
          <a:xfrm>
            <a:off x="6598275" y="3647258"/>
            <a:ext cx="618388" cy="618388"/>
          </a:xfrm>
          <a:prstGeom prst="rect">
            <a:avLst/>
          </a:prstGeom>
        </p:spPr>
      </p:pic>
      <p:pic>
        <p:nvPicPr>
          <p:cNvPr id="1053" name="Picture 2" descr="Visual Studio Code Logo PNG vector in SVG, PDF, AI, CDR format">
            <a:extLst>
              <a:ext uri="{FF2B5EF4-FFF2-40B4-BE49-F238E27FC236}">
                <a16:creationId xmlns:a16="http://schemas.microsoft.com/office/drawing/2014/main" id="{34AC042B-D077-43F4-8119-AB5ADCD4D7F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462" b="92154" l="9931" r="89954">
                        <a14:foregroundMark x1="63510" y1="10154" x2="65704" y2="8615"/>
                        <a14:foregroundMark x1="65935" y1="92154" x2="65935" y2="92154"/>
                      </a14:backgroundRemoval>
                    </a14:imgEffect>
                  </a14:imgLayer>
                </a14:imgProps>
              </a:ext>
              <a:ext uri="{28A0092B-C50C-407E-A947-70E740481C1C}">
                <a14:useLocalDpi xmlns:a14="http://schemas.microsoft.com/office/drawing/2010/main" val="0"/>
              </a:ext>
            </a:extLst>
          </a:blip>
          <a:srcRect/>
          <a:stretch>
            <a:fillRect/>
          </a:stretch>
        </p:blipFill>
        <p:spPr bwMode="auto">
          <a:xfrm>
            <a:off x="8295359" y="3647258"/>
            <a:ext cx="823943" cy="618387"/>
          </a:xfrm>
          <a:prstGeom prst="rect">
            <a:avLst/>
          </a:prstGeom>
          <a:noFill/>
          <a:extLst>
            <a:ext uri="{909E8E84-426E-40DD-AFC4-6F175D3DCCD1}">
              <a14:hiddenFill xmlns:a14="http://schemas.microsoft.com/office/drawing/2010/main">
                <a:solidFill>
                  <a:srgbClr val="FFFFFF"/>
                </a:solidFill>
              </a14:hiddenFill>
            </a:ext>
          </a:extLst>
        </p:spPr>
      </p:pic>
      <p:cxnSp>
        <p:nvCxnSpPr>
          <p:cNvPr id="1054" name="Conector: angular 1053">
            <a:extLst>
              <a:ext uri="{FF2B5EF4-FFF2-40B4-BE49-F238E27FC236}">
                <a16:creationId xmlns:a16="http://schemas.microsoft.com/office/drawing/2014/main" id="{0E954A6D-B9E9-2A81-E4B1-F4294D02B6CB}"/>
              </a:ext>
            </a:extLst>
          </p:cNvPr>
          <p:cNvCxnSpPr>
            <a:cxnSpLocks/>
            <a:stCxn id="1052" idx="0"/>
            <a:endCxn id="1027" idx="2"/>
          </p:cNvCxnSpPr>
          <p:nvPr/>
        </p:nvCxnSpPr>
        <p:spPr>
          <a:xfrm rot="5400000" flipH="1" flipV="1">
            <a:off x="7118499" y="2457204"/>
            <a:ext cx="979025" cy="140108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Conector: angular 1054">
            <a:extLst>
              <a:ext uri="{FF2B5EF4-FFF2-40B4-BE49-F238E27FC236}">
                <a16:creationId xmlns:a16="http://schemas.microsoft.com/office/drawing/2014/main" id="{840E3123-591C-4B5F-0EBA-2C927E59136E}"/>
              </a:ext>
            </a:extLst>
          </p:cNvPr>
          <p:cNvCxnSpPr>
            <a:cxnSpLocks/>
            <a:stCxn id="1053" idx="0"/>
            <a:endCxn id="1027" idx="2"/>
          </p:cNvCxnSpPr>
          <p:nvPr/>
        </p:nvCxnSpPr>
        <p:spPr>
          <a:xfrm rot="16200000" flipV="1">
            <a:off x="8018431" y="2958357"/>
            <a:ext cx="979025" cy="39877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6" name="Subtítulo 2">
            <a:extLst>
              <a:ext uri="{FF2B5EF4-FFF2-40B4-BE49-F238E27FC236}">
                <a16:creationId xmlns:a16="http://schemas.microsoft.com/office/drawing/2014/main" id="{F06E8E31-5CBB-D716-BD4A-87B146F78931}"/>
              </a:ext>
            </a:extLst>
          </p:cNvPr>
          <p:cNvSpPr txBox="1">
            <a:spLocks/>
          </p:cNvSpPr>
          <p:nvPr/>
        </p:nvSpPr>
        <p:spPr>
          <a:xfrm>
            <a:off x="6907468" y="3217590"/>
            <a:ext cx="1799863" cy="38634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100" dirty="0">
                <a:latin typeface="Barlow" panose="00000500000000000000" pitchFamily="2" charset="0"/>
              </a:rPr>
              <a:t>Herramientas para la limpieza de datos</a:t>
            </a:r>
          </a:p>
        </p:txBody>
      </p:sp>
      <p:pic>
        <p:nvPicPr>
          <p:cNvPr id="1082" name="Imagen 1081">
            <a:extLst>
              <a:ext uri="{FF2B5EF4-FFF2-40B4-BE49-F238E27FC236}">
                <a16:creationId xmlns:a16="http://schemas.microsoft.com/office/drawing/2014/main" id="{F8B4546E-173A-8CB3-F04F-E6CCB0A8D129}"/>
              </a:ext>
            </a:extLst>
          </p:cNvPr>
          <p:cNvPicPr>
            <a:picLocks noChangeAspect="1"/>
          </p:cNvPicPr>
          <p:nvPr/>
        </p:nvPicPr>
        <p:blipFill rotWithShape="1">
          <a:blip r:embed="rId9"/>
          <a:srcRect l="10041" r="11433"/>
          <a:stretch/>
        </p:blipFill>
        <p:spPr>
          <a:xfrm>
            <a:off x="166918" y="4277817"/>
            <a:ext cx="1345501" cy="618388"/>
          </a:xfrm>
          <a:prstGeom prst="rect">
            <a:avLst/>
          </a:prstGeom>
        </p:spPr>
      </p:pic>
      <p:cxnSp>
        <p:nvCxnSpPr>
          <p:cNvPr id="1083" name="Conector recto de flecha 1082">
            <a:extLst>
              <a:ext uri="{FF2B5EF4-FFF2-40B4-BE49-F238E27FC236}">
                <a16:creationId xmlns:a16="http://schemas.microsoft.com/office/drawing/2014/main" id="{8F754E65-6E77-636B-27A3-3240C4BFD04C}"/>
              </a:ext>
            </a:extLst>
          </p:cNvPr>
          <p:cNvCxnSpPr>
            <a:cxnSpLocks/>
            <a:stCxn id="1082" idx="0"/>
            <a:endCxn id="1024" idx="2"/>
          </p:cNvCxnSpPr>
          <p:nvPr/>
        </p:nvCxnSpPr>
        <p:spPr>
          <a:xfrm flipH="1" flipV="1">
            <a:off x="832428" y="2566650"/>
            <a:ext cx="7241" cy="17111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4" name="Subtítulo 2">
            <a:extLst>
              <a:ext uri="{FF2B5EF4-FFF2-40B4-BE49-F238E27FC236}">
                <a16:creationId xmlns:a16="http://schemas.microsoft.com/office/drawing/2014/main" id="{B58DD15A-9A44-2500-2F4A-F4DE463181A2}"/>
              </a:ext>
            </a:extLst>
          </p:cNvPr>
          <p:cNvSpPr>
            <a:spLocks noGrp="1"/>
          </p:cNvSpPr>
          <p:nvPr>
            <p:ph type="subTitle" idx="1"/>
          </p:nvPr>
        </p:nvSpPr>
        <p:spPr>
          <a:xfrm>
            <a:off x="830281" y="3153272"/>
            <a:ext cx="1220750" cy="692776"/>
          </a:xfrm>
        </p:spPr>
        <p:txBody>
          <a:bodyPr>
            <a:noAutofit/>
          </a:bodyPr>
          <a:lstStyle/>
          <a:p>
            <a:pPr marL="114300" indent="0" algn="ctr">
              <a:buNone/>
            </a:pPr>
            <a:r>
              <a:rPr lang="es-CO" sz="1100" dirty="0"/>
              <a:t>¿Desde cuándo se entrena el modelo?</a:t>
            </a:r>
          </a:p>
        </p:txBody>
      </p:sp>
      <p:cxnSp>
        <p:nvCxnSpPr>
          <p:cNvPr id="1090" name="Conector: angular 1089">
            <a:extLst>
              <a:ext uri="{FF2B5EF4-FFF2-40B4-BE49-F238E27FC236}">
                <a16:creationId xmlns:a16="http://schemas.microsoft.com/office/drawing/2014/main" id="{97620AF4-A9ED-2D3F-67C3-58AB4C1CC666}"/>
              </a:ext>
            </a:extLst>
          </p:cNvPr>
          <p:cNvCxnSpPr>
            <a:cxnSpLocks/>
            <a:stCxn id="1082" idx="3"/>
            <a:endCxn id="1052" idx="2"/>
          </p:cNvCxnSpPr>
          <p:nvPr/>
        </p:nvCxnSpPr>
        <p:spPr>
          <a:xfrm flipV="1">
            <a:off x="1512419" y="4265646"/>
            <a:ext cx="5395050" cy="32136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Conector: angular 1091">
            <a:extLst>
              <a:ext uri="{FF2B5EF4-FFF2-40B4-BE49-F238E27FC236}">
                <a16:creationId xmlns:a16="http://schemas.microsoft.com/office/drawing/2014/main" id="{7E434E01-3886-813F-1CD4-5EA4A1330AEB}"/>
              </a:ext>
            </a:extLst>
          </p:cNvPr>
          <p:cNvCxnSpPr>
            <a:cxnSpLocks/>
            <a:stCxn id="1082" idx="3"/>
            <a:endCxn id="1053" idx="2"/>
          </p:cNvCxnSpPr>
          <p:nvPr/>
        </p:nvCxnSpPr>
        <p:spPr>
          <a:xfrm flipV="1">
            <a:off x="1512419" y="4265645"/>
            <a:ext cx="7194912" cy="32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0" name="Rectángulo 1099">
            <a:extLst>
              <a:ext uri="{FF2B5EF4-FFF2-40B4-BE49-F238E27FC236}">
                <a16:creationId xmlns:a16="http://schemas.microsoft.com/office/drawing/2014/main" id="{71C2B968-4406-7D1F-B14F-092C09A05049}"/>
              </a:ext>
            </a:extLst>
          </p:cNvPr>
          <p:cNvSpPr/>
          <p:nvPr/>
        </p:nvSpPr>
        <p:spPr>
          <a:xfrm>
            <a:off x="166918" y="1010997"/>
            <a:ext cx="8810164" cy="1883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50" name="Picture 2">
            <a:extLst>
              <a:ext uri="{FF2B5EF4-FFF2-40B4-BE49-F238E27FC236}">
                <a16:creationId xmlns:a16="http://schemas.microsoft.com/office/drawing/2014/main" id="{54E10852-07B9-04B4-FCB4-93A2C6DB1E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7167" y="3709155"/>
            <a:ext cx="556489" cy="55648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Conector: angular 1">
            <a:extLst>
              <a:ext uri="{FF2B5EF4-FFF2-40B4-BE49-F238E27FC236}">
                <a16:creationId xmlns:a16="http://schemas.microsoft.com/office/drawing/2014/main" id="{2F87A39D-7B43-C456-2AD7-A3667C01E1FA}"/>
              </a:ext>
            </a:extLst>
          </p:cNvPr>
          <p:cNvCxnSpPr>
            <a:cxnSpLocks/>
            <a:stCxn id="2050" idx="0"/>
            <a:endCxn id="1027" idx="2"/>
          </p:cNvCxnSpPr>
          <p:nvPr/>
        </p:nvCxnSpPr>
        <p:spPr>
          <a:xfrm rot="5400000" flipH="1" flipV="1">
            <a:off x="6486522" y="1887123"/>
            <a:ext cx="1040922" cy="2603142"/>
          </a:xfrm>
          <a:prstGeom prst="bentConnector3">
            <a:avLst>
              <a:gd name="adj1" fmla="val 530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98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22"/>
          <p:cNvSpPr txBox="1">
            <a:spLocks noGrp="1"/>
          </p:cNvSpPr>
          <p:nvPr>
            <p:ph type="title"/>
          </p:nvPr>
        </p:nvSpPr>
        <p:spPr>
          <a:xfrm>
            <a:off x="3422325" y="1010700"/>
            <a:ext cx="3182100" cy="47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Conclusión</a:t>
            </a:r>
            <a:endParaRPr/>
          </a:p>
        </p:txBody>
      </p:sp>
      <p:grpSp>
        <p:nvGrpSpPr>
          <p:cNvPr id="1148" name="Google Shape;1148;p22"/>
          <p:cNvGrpSpPr/>
          <p:nvPr/>
        </p:nvGrpSpPr>
        <p:grpSpPr>
          <a:xfrm>
            <a:off x="6909314" y="430683"/>
            <a:ext cx="2398972" cy="832339"/>
            <a:chOff x="6797314" y="4144758"/>
            <a:chExt cx="2398972" cy="832339"/>
          </a:xfrm>
        </p:grpSpPr>
        <p:sp>
          <p:nvSpPr>
            <p:cNvPr id="1149" name="Google Shape;1149;p22"/>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2"/>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2"/>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2"/>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2"/>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2"/>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2"/>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2"/>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2"/>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2"/>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2"/>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2"/>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2"/>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2"/>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2"/>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2"/>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2"/>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2"/>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2"/>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2"/>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2"/>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0" name="Google Shape;1170;p22"/>
          <p:cNvSpPr/>
          <p:nvPr/>
        </p:nvSpPr>
        <p:spPr>
          <a:xfrm>
            <a:off x="844425" y="1641100"/>
            <a:ext cx="7671300" cy="3032100"/>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CO" dirty="0"/>
              <a:t>En conclusión, el modelo de Machine </a:t>
            </a:r>
            <a:r>
              <a:rPr lang="es-CO" dirty="0" err="1"/>
              <a:t>Learning</a:t>
            </a:r>
            <a:r>
              <a:rPr lang="es-CO" dirty="0"/>
              <a:t> desarrollado en este proyecto tiene un gran potencial para mejorar la eficiencia y precisión en proyectos </a:t>
            </a:r>
            <a:r>
              <a:rPr lang="es-CO" dirty="0" err="1"/>
              <a:t>IoT</a:t>
            </a:r>
            <a:r>
              <a:rPr lang="es-CO" dirty="0"/>
              <a:t> y podría ser una herramienta valiosa en la planificación del desarrollo sostenible y la gestión del clima en general. Los resultados obtenidos indican que los modelos desarrollados en este proyecto pueden ser utilizados para proporcionar pronósticos precisos del clima y realizar un entorno simulado de datos climáticos, lo que puede ser especialmente importante en el contexto de proyectos IoT, generando un impacto positivo en la implementación de este tipo de proyectos en el país, donde la precisión en la toma de decisiones es fundamental.</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44"/>
          <p:cNvSpPr txBox="1">
            <a:spLocks noGrp="1"/>
          </p:cNvSpPr>
          <p:nvPr>
            <p:ph type="title"/>
          </p:nvPr>
        </p:nvSpPr>
        <p:spPr>
          <a:xfrm>
            <a:off x="2403150" y="124149"/>
            <a:ext cx="4337700" cy="158497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s-CO" dirty="0"/>
              <a:t>¡Muchas gracias!</a:t>
            </a:r>
            <a:endParaRPr dirty="0"/>
          </a:p>
        </p:txBody>
      </p:sp>
      <p:sp>
        <p:nvSpPr>
          <p:cNvPr id="2" name="Rectángulo 1">
            <a:extLst>
              <a:ext uri="{FF2B5EF4-FFF2-40B4-BE49-F238E27FC236}">
                <a16:creationId xmlns:a16="http://schemas.microsoft.com/office/drawing/2014/main" id="{7E1C5342-B6F9-25C1-2C8A-BAD402A314CE}"/>
              </a:ext>
            </a:extLst>
          </p:cNvPr>
          <p:cNvSpPr/>
          <p:nvPr/>
        </p:nvSpPr>
        <p:spPr>
          <a:xfrm>
            <a:off x="2403150" y="3008924"/>
            <a:ext cx="4404050" cy="8206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4" name="Google Shape;1864;p44"/>
          <p:cNvSpPr txBox="1">
            <a:spLocks noGrp="1"/>
          </p:cNvSpPr>
          <p:nvPr>
            <p:ph type="subTitle" idx="1"/>
          </p:nvPr>
        </p:nvSpPr>
        <p:spPr>
          <a:xfrm>
            <a:off x="2403150" y="1795094"/>
            <a:ext cx="4337700" cy="279253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1100"/>
              <a:buFont typeface="Arial"/>
              <a:buNone/>
            </a:pPr>
            <a:r>
              <a:rPr lang="es-CO" sz="2100" b="1" dirty="0">
                <a:latin typeface="Alata"/>
                <a:ea typeface="Alata"/>
                <a:cs typeface="Alata"/>
                <a:sym typeface="Alata"/>
              </a:rPr>
              <a:t>¿Alguna pregunta?</a:t>
            </a:r>
          </a:p>
          <a:p>
            <a:pPr marL="0" lvl="0" indent="0" algn="ctr" rtl="0">
              <a:lnSpc>
                <a:spcPct val="100000"/>
              </a:lnSpc>
              <a:spcBef>
                <a:spcPts val="0"/>
              </a:spcBef>
              <a:spcAft>
                <a:spcPts val="0"/>
              </a:spcAft>
              <a:buClr>
                <a:schemeClr val="lt1"/>
              </a:buClr>
              <a:buSzPts val="1100"/>
              <a:buFont typeface="Arial"/>
              <a:buNone/>
            </a:pPr>
            <a:r>
              <a:rPr lang="es-CO" dirty="0">
                <a:latin typeface="Alata"/>
                <a:ea typeface="Alata"/>
                <a:cs typeface="Alata"/>
                <a:sym typeface="Alata"/>
              </a:rPr>
              <a:t>Contacto</a:t>
            </a:r>
          </a:p>
          <a:p>
            <a:pPr marL="0" indent="0">
              <a:spcBef>
                <a:spcPts val="1000"/>
              </a:spcBef>
              <a:buClr>
                <a:schemeClr val="lt1"/>
              </a:buClr>
              <a:buSzPts val="1100"/>
            </a:pPr>
            <a:r>
              <a:rPr lang="es-CO" dirty="0">
                <a:latin typeface="Alata"/>
                <a:ea typeface="Alata"/>
                <a:cs typeface="Alata"/>
                <a:sym typeface="Alata"/>
              </a:rPr>
              <a:t>Correo: </a:t>
            </a:r>
            <a:r>
              <a:rPr lang="es-CO" dirty="0">
                <a:hlinkClick r:id="rId3"/>
              </a:rPr>
              <a:t>camiloandres2288@hotmail.com</a:t>
            </a:r>
            <a:endParaRPr lang="es-CO" dirty="0"/>
          </a:p>
          <a:p>
            <a:pPr marL="0" lvl="0" indent="0" algn="ctr" rtl="0">
              <a:lnSpc>
                <a:spcPct val="100000"/>
              </a:lnSpc>
              <a:spcBef>
                <a:spcPts val="1000"/>
              </a:spcBef>
              <a:spcAft>
                <a:spcPts val="0"/>
              </a:spcAft>
              <a:buClr>
                <a:schemeClr val="lt1"/>
              </a:buClr>
              <a:buSzPts val="1100"/>
              <a:buFont typeface="Arial"/>
              <a:buNone/>
            </a:pPr>
            <a:r>
              <a:rPr lang="es-CO" dirty="0">
                <a:latin typeface="Alata"/>
                <a:ea typeface="Alata"/>
                <a:cs typeface="Alata"/>
                <a:sym typeface="Alata"/>
              </a:rPr>
              <a:t>Teléfono: </a:t>
            </a:r>
            <a:r>
              <a:rPr lang="es-CO" dirty="0"/>
              <a:t>3213869994</a:t>
            </a:r>
          </a:p>
          <a:p>
            <a:pPr marL="0" lvl="0" indent="0" algn="ctr" rtl="0">
              <a:lnSpc>
                <a:spcPct val="100000"/>
              </a:lnSpc>
              <a:spcBef>
                <a:spcPts val="1000"/>
              </a:spcBef>
              <a:spcAft>
                <a:spcPts val="0"/>
              </a:spcAft>
              <a:buClr>
                <a:schemeClr val="lt1"/>
              </a:buClr>
              <a:buSzPts val="1100"/>
              <a:buFont typeface="Arial"/>
              <a:buNone/>
            </a:pPr>
            <a:r>
              <a:rPr lang="es-CO" dirty="0">
                <a:latin typeface="Alata"/>
                <a:ea typeface="Alata"/>
                <a:cs typeface="Alata"/>
                <a:sym typeface="Alata"/>
              </a:rPr>
              <a:t>Correo: </a:t>
            </a:r>
            <a:r>
              <a:rPr lang="es-CO" dirty="0">
                <a:hlinkClick r:id="rId4"/>
              </a:rPr>
              <a:t>contrerasdiaz48@gmail.com</a:t>
            </a:r>
            <a:endParaRPr lang="es-CO" dirty="0"/>
          </a:p>
          <a:p>
            <a:pPr marL="0" lvl="0" indent="0" algn="ctr" rtl="0">
              <a:lnSpc>
                <a:spcPct val="100000"/>
              </a:lnSpc>
              <a:spcBef>
                <a:spcPts val="1000"/>
              </a:spcBef>
              <a:spcAft>
                <a:spcPts val="0"/>
              </a:spcAft>
              <a:buClr>
                <a:schemeClr val="lt1"/>
              </a:buClr>
              <a:buSzPts val="1100"/>
              <a:buFont typeface="Arial"/>
              <a:buNone/>
            </a:pPr>
            <a:r>
              <a:rPr lang="es-CO" dirty="0">
                <a:latin typeface="Alata"/>
                <a:ea typeface="Alata"/>
                <a:cs typeface="Alata"/>
                <a:sym typeface="Alata"/>
              </a:rPr>
              <a:t>Teléfono: </a:t>
            </a:r>
            <a:r>
              <a:rPr lang="es-CO" dirty="0"/>
              <a:t>3153946479</a:t>
            </a:r>
          </a:p>
          <a:p>
            <a:pPr marL="0" lvl="0" indent="0" algn="ctr" rtl="0">
              <a:lnSpc>
                <a:spcPct val="100000"/>
              </a:lnSpc>
              <a:spcBef>
                <a:spcPts val="1000"/>
              </a:spcBef>
              <a:spcAft>
                <a:spcPts val="0"/>
              </a:spcAft>
              <a:buClr>
                <a:schemeClr val="lt1"/>
              </a:buClr>
              <a:buSzPts val="1100"/>
              <a:buFont typeface="Arial"/>
              <a:buNone/>
            </a:pPr>
            <a:r>
              <a:rPr lang="es-CO" dirty="0">
                <a:latin typeface="Alata"/>
                <a:ea typeface="Alata"/>
                <a:cs typeface="Alata"/>
                <a:sym typeface="Alata"/>
              </a:rPr>
              <a:t>Correo: </a:t>
            </a:r>
            <a:r>
              <a:rPr lang="es-CO" dirty="0">
                <a:hlinkClick r:id="rId5"/>
              </a:rPr>
              <a:t>jhonatanvillarreal1412@gmail.com</a:t>
            </a:r>
            <a:endParaRPr lang="es-CO" dirty="0"/>
          </a:p>
          <a:p>
            <a:pPr marL="0" lvl="0" indent="0" algn="ctr" rtl="0">
              <a:lnSpc>
                <a:spcPct val="100000"/>
              </a:lnSpc>
              <a:spcBef>
                <a:spcPts val="1000"/>
              </a:spcBef>
              <a:spcAft>
                <a:spcPts val="0"/>
              </a:spcAft>
              <a:buClr>
                <a:schemeClr val="lt1"/>
              </a:buClr>
              <a:buSzPts val="1100"/>
              <a:buFont typeface="Arial"/>
              <a:buNone/>
            </a:pPr>
            <a:r>
              <a:rPr lang="es-CO" dirty="0">
                <a:latin typeface="Alata"/>
                <a:ea typeface="Alata"/>
                <a:cs typeface="Alata"/>
                <a:sym typeface="Alata"/>
              </a:rPr>
              <a:t>Teléfono: </a:t>
            </a:r>
            <a:r>
              <a:rPr lang="es-CO" dirty="0"/>
              <a:t>3213859141</a:t>
            </a:r>
          </a:p>
          <a:p>
            <a:pPr marL="0" lvl="0" indent="0" algn="ctr" rtl="0">
              <a:lnSpc>
                <a:spcPct val="100000"/>
              </a:lnSpc>
              <a:spcBef>
                <a:spcPts val="1000"/>
              </a:spcBef>
              <a:spcAft>
                <a:spcPts val="0"/>
              </a:spcAft>
              <a:buClr>
                <a:schemeClr val="lt1"/>
              </a:buClr>
              <a:buSzPts val="1100"/>
              <a:buFont typeface="Arial"/>
              <a:buNone/>
            </a:pPr>
            <a:endParaRPr lang="es-CO" dirty="0"/>
          </a:p>
          <a:p>
            <a:pPr marL="0" lvl="0" indent="0" algn="ctr" rtl="0">
              <a:lnSpc>
                <a:spcPct val="100000"/>
              </a:lnSpc>
              <a:spcBef>
                <a:spcPts val="1000"/>
              </a:spcBef>
              <a:spcAft>
                <a:spcPts val="0"/>
              </a:spcAft>
              <a:buClr>
                <a:schemeClr val="lt1"/>
              </a:buClr>
              <a:buSzPts val="1100"/>
              <a:buFont typeface="Arial"/>
              <a:buNone/>
            </a:pPr>
            <a:endParaRPr lang="es-CO" dirty="0"/>
          </a:p>
          <a:p>
            <a:pPr marL="0" lvl="0" indent="0" algn="ctr" rtl="0">
              <a:lnSpc>
                <a:spcPct val="100000"/>
              </a:lnSpc>
              <a:spcBef>
                <a:spcPts val="1000"/>
              </a:spcBef>
              <a:spcAft>
                <a:spcPts val="0"/>
              </a:spcAft>
              <a:buClr>
                <a:schemeClr val="lt1"/>
              </a:buClr>
              <a:buSzPts val="1100"/>
              <a:buFont typeface="Arial"/>
              <a:buNone/>
            </a:pPr>
            <a:endParaRPr lang="es-CO" dirty="0"/>
          </a:p>
          <a:p>
            <a:pPr marL="0" lvl="0" indent="0" algn="ctr" rtl="0">
              <a:lnSpc>
                <a:spcPct val="100000"/>
              </a:lnSpc>
              <a:spcBef>
                <a:spcPts val="1000"/>
              </a:spcBef>
              <a:spcAft>
                <a:spcPts val="0"/>
              </a:spcAft>
              <a:buClr>
                <a:schemeClr val="lt1"/>
              </a:buClr>
              <a:buSzPts val="1100"/>
              <a:buFont typeface="Arial"/>
              <a:buNone/>
            </a:pPr>
            <a:endParaRPr dirty="0"/>
          </a:p>
        </p:txBody>
      </p:sp>
    </p:spTree>
    <p:extLst>
      <p:ext uri="{BB962C8B-B14F-4D97-AF65-F5344CB8AC3E}">
        <p14:creationId xmlns:p14="http://schemas.microsoft.com/office/powerpoint/2010/main" val="287717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00" name="Google Shape;800;p4"/>
          <p:cNvSpPr/>
          <p:nvPr/>
        </p:nvSpPr>
        <p:spPr>
          <a:xfrm>
            <a:off x="834250" y="1709600"/>
            <a:ext cx="2101800" cy="2529300"/>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
          <p:cNvSpPr/>
          <p:nvPr/>
        </p:nvSpPr>
        <p:spPr>
          <a:xfrm>
            <a:off x="1593089" y="1950024"/>
            <a:ext cx="724800" cy="72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5" name="Google Shape;835;p4" descr="Resultado de imagen para redes iot"/>
          <p:cNvPicPr preferRelativeResize="0"/>
          <p:nvPr/>
        </p:nvPicPr>
        <p:blipFill rotWithShape="1">
          <a:blip r:embed="rId3">
            <a:alphaModFix/>
          </a:blip>
          <a:srcRect/>
          <a:stretch/>
        </p:blipFill>
        <p:spPr>
          <a:xfrm>
            <a:off x="893782" y="1791991"/>
            <a:ext cx="2038763" cy="1135218"/>
          </a:xfrm>
          <a:prstGeom prst="rect">
            <a:avLst/>
          </a:prstGeom>
          <a:noFill/>
          <a:ln>
            <a:noFill/>
          </a:ln>
        </p:spPr>
      </p:pic>
      <p:sp>
        <p:nvSpPr>
          <p:cNvPr id="798" name="Google Shape;798;p4"/>
          <p:cNvSpPr/>
          <p:nvPr/>
        </p:nvSpPr>
        <p:spPr>
          <a:xfrm>
            <a:off x="3521095" y="1709600"/>
            <a:ext cx="2101800" cy="2529300"/>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
          <p:cNvSpPr/>
          <p:nvPr/>
        </p:nvSpPr>
        <p:spPr>
          <a:xfrm>
            <a:off x="6207950" y="1709600"/>
            <a:ext cx="2101800" cy="2529300"/>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Justificación</a:t>
            </a:r>
            <a:endParaRPr/>
          </a:p>
        </p:txBody>
      </p:sp>
      <p:sp>
        <p:nvSpPr>
          <p:cNvPr id="802" name="Google Shape;802;p4"/>
          <p:cNvSpPr txBox="1">
            <a:spLocks noGrp="1"/>
          </p:cNvSpPr>
          <p:nvPr>
            <p:ph type="title" idx="2"/>
          </p:nvPr>
        </p:nvSpPr>
        <p:spPr>
          <a:xfrm>
            <a:off x="822041" y="3035730"/>
            <a:ext cx="2101800" cy="380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CO"/>
              <a:t>Conectividad</a:t>
            </a:r>
            <a:endParaRPr/>
          </a:p>
        </p:txBody>
      </p:sp>
      <p:sp>
        <p:nvSpPr>
          <p:cNvPr id="803" name="Google Shape;803;p4"/>
          <p:cNvSpPr txBox="1">
            <a:spLocks noGrp="1"/>
          </p:cNvSpPr>
          <p:nvPr>
            <p:ph type="title" idx="4"/>
          </p:nvPr>
        </p:nvSpPr>
        <p:spPr>
          <a:xfrm>
            <a:off x="3529638" y="3031405"/>
            <a:ext cx="2101800" cy="72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CO" dirty="0"/>
              <a:t>Usabilidad de IoT</a:t>
            </a:r>
            <a:endParaRPr dirty="0"/>
          </a:p>
        </p:txBody>
      </p:sp>
      <p:sp>
        <p:nvSpPr>
          <p:cNvPr id="804" name="Google Shape;804;p4"/>
          <p:cNvSpPr txBox="1">
            <a:spLocks noGrp="1"/>
          </p:cNvSpPr>
          <p:nvPr>
            <p:ph type="title" idx="6"/>
          </p:nvPr>
        </p:nvSpPr>
        <p:spPr>
          <a:xfrm>
            <a:off x="6195741" y="3030241"/>
            <a:ext cx="2101800" cy="77237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CO" dirty="0"/>
              <a:t>Sensores y actuadores</a:t>
            </a:r>
            <a:endParaRPr dirty="0"/>
          </a:p>
        </p:txBody>
      </p:sp>
      <p:grpSp>
        <p:nvGrpSpPr>
          <p:cNvPr id="805" name="Google Shape;805;p4"/>
          <p:cNvGrpSpPr/>
          <p:nvPr/>
        </p:nvGrpSpPr>
        <p:grpSpPr>
          <a:xfrm>
            <a:off x="6909314" y="430683"/>
            <a:ext cx="2398972" cy="832339"/>
            <a:chOff x="6797314" y="4144758"/>
            <a:chExt cx="2398972" cy="832339"/>
          </a:xfrm>
        </p:grpSpPr>
        <p:sp>
          <p:nvSpPr>
            <p:cNvPr id="806" name="Google Shape;806;p4"/>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8" name="Google Shape;828;p4"/>
          <p:cNvSpPr/>
          <p:nvPr/>
        </p:nvSpPr>
        <p:spPr>
          <a:xfrm>
            <a:off x="4209595" y="1950025"/>
            <a:ext cx="724800" cy="72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
          <p:cNvSpPr/>
          <p:nvPr/>
        </p:nvSpPr>
        <p:spPr>
          <a:xfrm>
            <a:off x="6896450" y="1950025"/>
            <a:ext cx="724800" cy="72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0" name="Google Shape;830;p4"/>
          <p:cNvGrpSpPr/>
          <p:nvPr/>
        </p:nvGrpSpPr>
        <p:grpSpPr>
          <a:xfrm>
            <a:off x="7082910" y="2136023"/>
            <a:ext cx="351880" cy="352803"/>
            <a:chOff x="-23615075" y="3148525"/>
            <a:chExt cx="295375" cy="296150"/>
          </a:xfrm>
        </p:grpSpPr>
        <p:sp>
          <p:nvSpPr>
            <p:cNvPr id="831" name="Google Shape;831;p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6" name="Google Shape;836;p4" descr="Resultado de imagen para personas  iot"/>
          <p:cNvPicPr preferRelativeResize="0"/>
          <p:nvPr/>
        </p:nvPicPr>
        <p:blipFill rotWithShape="1">
          <a:blip r:embed="rId4">
            <a:alphaModFix/>
          </a:blip>
          <a:srcRect/>
          <a:stretch/>
        </p:blipFill>
        <p:spPr>
          <a:xfrm>
            <a:off x="3952288" y="1791991"/>
            <a:ext cx="1239414" cy="1239414"/>
          </a:xfrm>
          <a:prstGeom prst="rect">
            <a:avLst/>
          </a:prstGeom>
          <a:noFill/>
          <a:ln>
            <a:noFill/>
          </a:ln>
        </p:spPr>
      </p:pic>
      <p:pic>
        <p:nvPicPr>
          <p:cNvPr id="837" name="Google Shape;837;p4" descr="Resultado de imagen para redes iot"/>
          <p:cNvPicPr preferRelativeResize="0"/>
          <p:nvPr/>
        </p:nvPicPr>
        <p:blipFill rotWithShape="1">
          <a:blip r:embed="rId5">
            <a:alphaModFix/>
          </a:blip>
          <a:srcRect/>
          <a:stretch/>
        </p:blipFill>
        <p:spPr>
          <a:xfrm>
            <a:off x="6428099" y="1860475"/>
            <a:ext cx="1661501" cy="11697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fade">
                                      <p:cBhvr>
                                        <p:cTn id="7" dur="500"/>
                                        <p:tgtEl>
                                          <p:spTgt spid="8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7"/>
                                        </p:tgtEl>
                                        <p:attrNameLst>
                                          <p:attrName>style.visibility</p:attrName>
                                        </p:attrNameLst>
                                      </p:cBhvr>
                                      <p:to>
                                        <p:strVal val="visible"/>
                                      </p:to>
                                    </p:set>
                                    <p:animEffect transition="in" filter="fade">
                                      <p:cBhvr>
                                        <p:cTn id="10" dur="500"/>
                                        <p:tgtEl>
                                          <p:spTgt spid="827"/>
                                        </p:tgtEl>
                                      </p:cBhvr>
                                    </p:animEffect>
                                  </p:childTnLst>
                                </p:cTn>
                              </p:par>
                              <p:par>
                                <p:cTn id="11" presetID="10" presetClass="entr" presetSubtype="0" fill="hold" nodeType="withEffect">
                                  <p:stCondLst>
                                    <p:cond delay="0"/>
                                  </p:stCondLst>
                                  <p:childTnLst>
                                    <p:set>
                                      <p:cBhvr>
                                        <p:cTn id="12" dur="1" fill="hold">
                                          <p:stCondLst>
                                            <p:cond delay="0"/>
                                          </p:stCondLst>
                                        </p:cTn>
                                        <p:tgtEl>
                                          <p:spTgt spid="835"/>
                                        </p:tgtEl>
                                        <p:attrNameLst>
                                          <p:attrName>style.visibility</p:attrName>
                                        </p:attrNameLst>
                                      </p:cBhvr>
                                      <p:to>
                                        <p:strVal val="visible"/>
                                      </p:to>
                                    </p:set>
                                    <p:animEffect transition="in" filter="fade">
                                      <p:cBhvr>
                                        <p:cTn id="13" dur="500"/>
                                        <p:tgtEl>
                                          <p:spTgt spid="8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2"/>
                                        </p:tgtEl>
                                        <p:attrNameLst>
                                          <p:attrName>style.visibility</p:attrName>
                                        </p:attrNameLst>
                                      </p:cBhvr>
                                      <p:to>
                                        <p:strVal val="visible"/>
                                      </p:to>
                                    </p:set>
                                    <p:animEffect transition="in" filter="fade">
                                      <p:cBhvr>
                                        <p:cTn id="16" dur="500"/>
                                        <p:tgtEl>
                                          <p:spTgt spid="8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98"/>
                                        </p:tgtEl>
                                        <p:attrNameLst>
                                          <p:attrName>style.visibility</p:attrName>
                                        </p:attrNameLst>
                                      </p:cBhvr>
                                      <p:to>
                                        <p:strVal val="visible"/>
                                      </p:to>
                                    </p:set>
                                    <p:animEffect transition="in" filter="fade">
                                      <p:cBhvr>
                                        <p:cTn id="21" dur="500"/>
                                        <p:tgtEl>
                                          <p:spTgt spid="7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03"/>
                                        </p:tgtEl>
                                        <p:attrNameLst>
                                          <p:attrName>style.visibility</p:attrName>
                                        </p:attrNameLst>
                                      </p:cBhvr>
                                      <p:to>
                                        <p:strVal val="visible"/>
                                      </p:to>
                                    </p:set>
                                    <p:animEffect transition="in" filter="fade">
                                      <p:cBhvr>
                                        <p:cTn id="24" dur="500"/>
                                        <p:tgtEl>
                                          <p:spTgt spid="80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28"/>
                                        </p:tgtEl>
                                        <p:attrNameLst>
                                          <p:attrName>style.visibility</p:attrName>
                                        </p:attrNameLst>
                                      </p:cBhvr>
                                      <p:to>
                                        <p:strVal val="visible"/>
                                      </p:to>
                                    </p:set>
                                    <p:animEffect transition="in" filter="fade">
                                      <p:cBhvr>
                                        <p:cTn id="27" dur="500"/>
                                        <p:tgtEl>
                                          <p:spTgt spid="828"/>
                                        </p:tgtEl>
                                      </p:cBhvr>
                                    </p:animEffect>
                                  </p:childTnLst>
                                </p:cTn>
                              </p:par>
                              <p:par>
                                <p:cTn id="28" presetID="10" presetClass="entr" presetSubtype="0" fill="hold" nodeType="withEffect">
                                  <p:stCondLst>
                                    <p:cond delay="0"/>
                                  </p:stCondLst>
                                  <p:childTnLst>
                                    <p:set>
                                      <p:cBhvr>
                                        <p:cTn id="29" dur="1" fill="hold">
                                          <p:stCondLst>
                                            <p:cond delay="0"/>
                                          </p:stCondLst>
                                        </p:cTn>
                                        <p:tgtEl>
                                          <p:spTgt spid="836"/>
                                        </p:tgtEl>
                                        <p:attrNameLst>
                                          <p:attrName>style.visibility</p:attrName>
                                        </p:attrNameLst>
                                      </p:cBhvr>
                                      <p:to>
                                        <p:strVal val="visible"/>
                                      </p:to>
                                    </p:set>
                                    <p:animEffect transition="in" filter="fade">
                                      <p:cBhvr>
                                        <p:cTn id="30" dur="500"/>
                                        <p:tgtEl>
                                          <p:spTgt spid="8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99"/>
                                        </p:tgtEl>
                                        <p:attrNameLst>
                                          <p:attrName>style.visibility</p:attrName>
                                        </p:attrNameLst>
                                      </p:cBhvr>
                                      <p:to>
                                        <p:strVal val="visible"/>
                                      </p:to>
                                    </p:set>
                                    <p:animEffect transition="in" filter="fade">
                                      <p:cBhvr>
                                        <p:cTn id="35" dur="500"/>
                                        <p:tgtEl>
                                          <p:spTgt spid="7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4"/>
                                        </p:tgtEl>
                                        <p:attrNameLst>
                                          <p:attrName>style.visibility</p:attrName>
                                        </p:attrNameLst>
                                      </p:cBhvr>
                                      <p:to>
                                        <p:strVal val="visible"/>
                                      </p:to>
                                    </p:set>
                                    <p:animEffect transition="in" filter="fade">
                                      <p:cBhvr>
                                        <p:cTn id="38" dur="500"/>
                                        <p:tgtEl>
                                          <p:spTgt spid="8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9"/>
                                        </p:tgtEl>
                                        <p:attrNameLst>
                                          <p:attrName>style.visibility</p:attrName>
                                        </p:attrNameLst>
                                      </p:cBhvr>
                                      <p:to>
                                        <p:strVal val="visible"/>
                                      </p:to>
                                    </p:set>
                                    <p:animEffect transition="in" filter="fade">
                                      <p:cBhvr>
                                        <p:cTn id="41" dur="500"/>
                                        <p:tgtEl>
                                          <p:spTgt spid="829"/>
                                        </p:tgtEl>
                                      </p:cBhvr>
                                    </p:animEffect>
                                  </p:childTnLst>
                                </p:cTn>
                              </p:par>
                              <p:par>
                                <p:cTn id="42" presetID="10" presetClass="entr" presetSubtype="0" fill="hold" nodeType="withEffect">
                                  <p:stCondLst>
                                    <p:cond delay="0"/>
                                  </p:stCondLst>
                                  <p:childTnLst>
                                    <p:set>
                                      <p:cBhvr>
                                        <p:cTn id="43" dur="1" fill="hold">
                                          <p:stCondLst>
                                            <p:cond delay="0"/>
                                          </p:stCondLst>
                                        </p:cTn>
                                        <p:tgtEl>
                                          <p:spTgt spid="830"/>
                                        </p:tgtEl>
                                        <p:attrNameLst>
                                          <p:attrName>style.visibility</p:attrName>
                                        </p:attrNameLst>
                                      </p:cBhvr>
                                      <p:to>
                                        <p:strVal val="visible"/>
                                      </p:to>
                                    </p:set>
                                    <p:animEffect transition="in" filter="fade">
                                      <p:cBhvr>
                                        <p:cTn id="44" dur="500"/>
                                        <p:tgtEl>
                                          <p:spTgt spid="830"/>
                                        </p:tgtEl>
                                      </p:cBhvr>
                                    </p:animEffect>
                                  </p:childTnLst>
                                </p:cTn>
                              </p:par>
                              <p:par>
                                <p:cTn id="45" presetID="10" presetClass="entr" presetSubtype="0" fill="hold" nodeType="withEffect">
                                  <p:stCondLst>
                                    <p:cond delay="0"/>
                                  </p:stCondLst>
                                  <p:childTnLst>
                                    <p:set>
                                      <p:cBhvr>
                                        <p:cTn id="46" dur="1" fill="hold">
                                          <p:stCondLst>
                                            <p:cond delay="0"/>
                                          </p:stCondLst>
                                        </p:cTn>
                                        <p:tgtEl>
                                          <p:spTgt spid="837"/>
                                        </p:tgtEl>
                                        <p:attrNameLst>
                                          <p:attrName>style.visibility</p:attrName>
                                        </p:attrNameLst>
                                      </p:cBhvr>
                                      <p:to>
                                        <p:strVal val="visible"/>
                                      </p:to>
                                    </p:set>
                                    <p:animEffect transition="in" filter="fade">
                                      <p:cBhvr>
                                        <p:cTn id="47" dur="5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 grpId="0" animBg="1"/>
      <p:bldP spid="827" grpId="0" animBg="1"/>
      <p:bldP spid="798" grpId="0" animBg="1"/>
      <p:bldP spid="799" grpId="0" animBg="1"/>
      <p:bldP spid="802" grpId="0"/>
      <p:bldP spid="803" grpId="0"/>
      <p:bldP spid="804" grpId="0"/>
      <p:bldP spid="828" grpId="0" animBg="1"/>
      <p:bldP spid="8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
          <p:cNvSpPr txBox="1">
            <a:spLocks noGrp="1"/>
          </p:cNvSpPr>
          <p:nvPr>
            <p:ph type="title"/>
          </p:nvPr>
        </p:nvSpPr>
        <p:spPr>
          <a:xfrm>
            <a:off x="490986" y="53866"/>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Justificación</a:t>
            </a:r>
            <a:endParaRPr/>
          </a:p>
        </p:txBody>
      </p:sp>
      <p:grpSp>
        <p:nvGrpSpPr>
          <p:cNvPr id="843" name="Google Shape;843;p5"/>
          <p:cNvGrpSpPr/>
          <p:nvPr/>
        </p:nvGrpSpPr>
        <p:grpSpPr>
          <a:xfrm>
            <a:off x="6909314" y="430683"/>
            <a:ext cx="2398972" cy="832339"/>
            <a:chOff x="6797314" y="4144758"/>
            <a:chExt cx="2398972" cy="832339"/>
          </a:xfrm>
        </p:grpSpPr>
        <p:sp>
          <p:nvSpPr>
            <p:cNvPr id="844" name="Google Shape;844;p5"/>
            <p:cNvSpPr/>
            <p:nvPr/>
          </p:nvSpPr>
          <p:spPr>
            <a:xfrm>
              <a:off x="732940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5"/>
            <p:cNvSpPr/>
            <p:nvPr/>
          </p:nvSpPr>
          <p:spPr>
            <a:xfrm>
              <a:off x="766631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5"/>
            <p:cNvSpPr/>
            <p:nvPr/>
          </p:nvSpPr>
          <p:spPr>
            <a:xfrm>
              <a:off x="800323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5"/>
            <p:cNvSpPr/>
            <p:nvPr/>
          </p:nvSpPr>
          <p:spPr>
            <a:xfrm>
              <a:off x="834014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
            <p:cNvSpPr/>
            <p:nvPr/>
          </p:nvSpPr>
          <p:spPr>
            <a:xfrm>
              <a:off x="8677061"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
            <p:cNvSpPr/>
            <p:nvPr/>
          </p:nvSpPr>
          <p:spPr>
            <a:xfrm>
              <a:off x="9013976"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
            <p:cNvSpPr/>
            <p:nvPr/>
          </p:nvSpPr>
          <p:spPr>
            <a:xfrm>
              <a:off x="714710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
            <p:cNvSpPr/>
            <p:nvPr/>
          </p:nvSpPr>
          <p:spPr>
            <a:xfrm>
              <a:off x="748401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
            <p:cNvSpPr/>
            <p:nvPr/>
          </p:nvSpPr>
          <p:spPr>
            <a:xfrm>
              <a:off x="782093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
            <p:cNvSpPr/>
            <p:nvPr/>
          </p:nvSpPr>
          <p:spPr>
            <a:xfrm>
              <a:off x="815784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
            <p:cNvSpPr/>
            <p:nvPr/>
          </p:nvSpPr>
          <p:spPr>
            <a:xfrm>
              <a:off x="8494761"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
            <p:cNvSpPr/>
            <p:nvPr/>
          </p:nvSpPr>
          <p:spPr>
            <a:xfrm>
              <a:off x="8831676"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
            <p:cNvSpPr/>
            <p:nvPr/>
          </p:nvSpPr>
          <p:spPr>
            <a:xfrm>
              <a:off x="6979614" y="4794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5"/>
            <p:cNvSpPr/>
            <p:nvPr/>
          </p:nvSpPr>
          <p:spPr>
            <a:xfrm>
              <a:off x="6797314" y="4469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
            <p:cNvSpPr/>
            <p:nvPr/>
          </p:nvSpPr>
          <p:spPr>
            <a:xfrm>
              <a:off x="732940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
            <p:cNvSpPr/>
            <p:nvPr/>
          </p:nvSpPr>
          <p:spPr>
            <a:xfrm>
              <a:off x="766631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
            <p:cNvSpPr/>
            <p:nvPr/>
          </p:nvSpPr>
          <p:spPr>
            <a:xfrm>
              <a:off x="800323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
            <p:cNvSpPr/>
            <p:nvPr/>
          </p:nvSpPr>
          <p:spPr>
            <a:xfrm>
              <a:off x="834014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
            <p:cNvSpPr/>
            <p:nvPr/>
          </p:nvSpPr>
          <p:spPr>
            <a:xfrm>
              <a:off x="8677061"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
            <p:cNvSpPr/>
            <p:nvPr/>
          </p:nvSpPr>
          <p:spPr>
            <a:xfrm>
              <a:off x="9013976"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
            <p:cNvSpPr/>
            <p:nvPr/>
          </p:nvSpPr>
          <p:spPr>
            <a:xfrm>
              <a:off x="6979614" y="4144758"/>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6" name="Google Shape;866;p5"/>
          <p:cNvSpPr/>
          <p:nvPr/>
        </p:nvSpPr>
        <p:spPr>
          <a:xfrm>
            <a:off x="4537364" y="2861310"/>
            <a:ext cx="190846" cy="53932"/>
          </a:xfrm>
          <a:prstGeom prst="rect">
            <a:avLst/>
          </a:prstGeom>
          <a:solidFill>
            <a:srgbClr val="385723"/>
          </a:solidFill>
          <a:ln w="25400" cap="flat" cmpd="sng">
            <a:solidFill>
              <a:srgbClr val="3857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7" name="Google Shape;867;p5"/>
          <p:cNvSpPr/>
          <p:nvPr/>
        </p:nvSpPr>
        <p:spPr>
          <a:xfrm>
            <a:off x="3097184" y="1979295"/>
            <a:ext cx="190846" cy="53932"/>
          </a:xfrm>
          <a:prstGeom prst="rect">
            <a:avLst/>
          </a:prstGeom>
          <a:solidFill>
            <a:srgbClr val="385723"/>
          </a:solidFill>
          <a:ln w="25400" cap="flat" cmpd="sng">
            <a:solidFill>
              <a:srgbClr val="3857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8" name="Google Shape;868;p5"/>
          <p:cNvSpPr/>
          <p:nvPr/>
        </p:nvSpPr>
        <p:spPr>
          <a:xfrm>
            <a:off x="6270914" y="1735159"/>
            <a:ext cx="190846" cy="53932"/>
          </a:xfrm>
          <a:prstGeom prst="rect">
            <a:avLst/>
          </a:prstGeom>
          <a:solidFill>
            <a:srgbClr val="385723"/>
          </a:solidFill>
          <a:ln w="25400" cap="flat" cmpd="sng">
            <a:solidFill>
              <a:srgbClr val="3857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9" name="Google Shape;869;p5"/>
          <p:cNvSpPr/>
          <p:nvPr/>
        </p:nvSpPr>
        <p:spPr>
          <a:xfrm>
            <a:off x="6038504" y="3409950"/>
            <a:ext cx="190846" cy="45719"/>
          </a:xfrm>
          <a:prstGeom prst="rect">
            <a:avLst/>
          </a:prstGeom>
          <a:solidFill>
            <a:srgbClr val="385723"/>
          </a:solidFill>
          <a:ln w="25400" cap="flat" cmpd="sng">
            <a:solidFill>
              <a:srgbClr val="3857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0" name="Google Shape;870;p5"/>
          <p:cNvSpPr/>
          <p:nvPr/>
        </p:nvSpPr>
        <p:spPr>
          <a:xfrm rot="10800000" flipH="1">
            <a:off x="5884372" y="4034195"/>
            <a:ext cx="190846" cy="45719"/>
          </a:xfrm>
          <a:prstGeom prst="rect">
            <a:avLst/>
          </a:prstGeom>
          <a:solidFill>
            <a:srgbClr val="385723"/>
          </a:solidFill>
          <a:ln w="25400" cap="flat" cmpd="sng">
            <a:solidFill>
              <a:srgbClr val="3857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71" name="Google Shape;871;p5"/>
          <p:cNvCxnSpPr/>
          <p:nvPr/>
        </p:nvCxnSpPr>
        <p:spPr>
          <a:xfrm>
            <a:off x="6330228" y="4126230"/>
            <a:ext cx="263063" cy="0"/>
          </a:xfrm>
          <a:prstGeom prst="straightConnector1">
            <a:avLst/>
          </a:prstGeom>
          <a:noFill/>
          <a:ln w="38100" cap="flat" cmpd="sng">
            <a:solidFill>
              <a:srgbClr val="385723"/>
            </a:solidFill>
            <a:prstDash val="solid"/>
            <a:round/>
            <a:headEnd type="none" w="sm" len="sm"/>
            <a:tailEnd type="none" w="sm" len="sm"/>
          </a:ln>
        </p:spPr>
      </p:cxnSp>
      <p:cxnSp>
        <p:nvCxnSpPr>
          <p:cNvPr id="872" name="Google Shape;872;p5"/>
          <p:cNvCxnSpPr/>
          <p:nvPr/>
        </p:nvCxnSpPr>
        <p:spPr>
          <a:xfrm>
            <a:off x="5232948" y="4606290"/>
            <a:ext cx="263063" cy="0"/>
          </a:xfrm>
          <a:prstGeom prst="straightConnector1">
            <a:avLst/>
          </a:prstGeom>
          <a:noFill/>
          <a:ln w="38100" cap="flat" cmpd="sng">
            <a:solidFill>
              <a:srgbClr val="385723"/>
            </a:solidFill>
            <a:prstDash val="solid"/>
            <a:round/>
            <a:headEnd type="none" w="sm" len="sm"/>
            <a:tailEnd type="none" w="sm" len="sm"/>
          </a:ln>
        </p:spPr>
      </p:cxnSp>
      <p:cxnSp>
        <p:nvCxnSpPr>
          <p:cNvPr id="873" name="Google Shape;873;p5"/>
          <p:cNvCxnSpPr/>
          <p:nvPr/>
        </p:nvCxnSpPr>
        <p:spPr>
          <a:xfrm>
            <a:off x="3116406" y="4606290"/>
            <a:ext cx="263063" cy="0"/>
          </a:xfrm>
          <a:prstGeom prst="straightConnector1">
            <a:avLst/>
          </a:prstGeom>
          <a:noFill/>
          <a:ln w="38100" cap="flat" cmpd="sng">
            <a:solidFill>
              <a:srgbClr val="385723"/>
            </a:solidFill>
            <a:prstDash val="solid"/>
            <a:round/>
            <a:headEnd type="none" w="sm" len="sm"/>
            <a:tailEnd type="none" w="sm" len="sm"/>
          </a:ln>
        </p:spPr>
      </p:cxnSp>
      <p:cxnSp>
        <p:nvCxnSpPr>
          <p:cNvPr id="874" name="Google Shape;874;p5"/>
          <p:cNvCxnSpPr/>
          <p:nvPr/>
        </p:nvCxnSpPr>
        <p:spPr>
          <a:xfrm>
            <a:off x="2438226" y="3950970"/>
            <a:ext cx="263063" cy="0"/>
          </a:xfrm>
          <a:prstGeom prst="straightConnector1">
            <a:avLst/>
          </a:prstGeom>
          <a:noFill/>
          <a:ln w="38100" cap="flat" cmpd="sng">
            <a:solidFill>
              <a:srgbClr val="385723"/>
            </a:solidFill>
            <a:prstDash val="solid"/>
            <a:round/>
            <a:headEnd type="none" w="sm" len="sm"/>
            <a:tailEnd type="none" w="sm" len="sm"/>
          </a:ln>
        </p:spPr>
      </p:cxnSp>
      <p:cxnSp>
        <p:nvCxnSpPr>
          <p:cNvPr id="875" name="Google Shape;875;p5"/>
          <p:cNvCxnSpPr/>
          <p:nvPr/>
        </p:nvCxnSpPr>
        <p:spPr>
          <a:xfrm>
            <a:off x="3055186" y="3409950"/>
            <a:ext cx="263063" cy="0"/>
          </a:xfrm>
          <a:prstGeom prst="straightConnector1">
            <a:avLst/>
          </a:prstGeom>
          <a:noFill/>
          <a:ln w="38100" cap="flat" cmpd="sng">
            <a:solidFill>
              <a:srgbClr val="385723"/>
            </a:solidFill>
            <a:prstDash val="solid"/>
            <a:round/>
            <a:headEnd type="none" w="sm" len="sm"/>
            <a:tailEnd type="none" w="sm" len="sm"/>
          </a:ln>
        </p:spPr>
      </p:cxnSp>
      <p:cxnSp>
        <p:nvCxnSpPr>
          <p:cNvPr id="876" name="Google Shape;876;p5"/>
          <p:cNvCxnSpPr/>
          <p:nvPr/>
        </p:nvCxnSpPr>
        <p:spPr>
          <a:xfrm>
            <a:off x="6370924" y="1193431"/>
            <a:ext cx="181669" cy="0"/>
          </a:xfrm>
          <a:prstGeom prst="straightConnector1">
            <a:avLst/>
          </a:prstGeom>
          <a:noFill/>
          <a:ln w="28575" cap="flat" cmpd="sng">
            <a:solidFill>
              <a:srgbClr val="385723"/>
            </a:solidFill>
            <a:prstDash val="solid"/>
            <a:round/>
            <a:headEnd type="none" w="sm" len="sm"/>
            <a:tailEnd type="none" w="sm" len="sm"/>
          </a:ln>
        </p:spPr>
      </p:cxnSp>
      <p:cxnSp>
        <p:nvCxnSpPr>
          <p:cNvPr id="877" name="Google Shape;877;p5"/>
          <p:cNvCxnSpPr/>
          <p:nvPr/>
        </p:nvCxnSpPr>
        <p:spPr>
          <a:xfrm>
            <a:off x="2491081" y="1130537"/>
            <a:ext cx="181669" cy="0"/>
          </a:xfrm>
          <a:prstGeom prst="straightConnector1">
            <a:avLst/>
          </a:prstGeom>
          <a:noFill/>
          <a:ln w="28575" cap="flat" cmpd="sng">
            <a:solidFill>
              <a:srgbClr val="385723"/>
            </a:solidFill>
            <a:prstDash val="solid"/>
            <a:round/>
            <a:headEnd type="none" w="sm" len="sm"/>
            <a:tailEnd type="none" w="sm" len="sm"/>
          </a:ln>
        </p:spPr>
      </p:cxnSp>
      <p:pic>
        <p:nvPicPr>
          <p:cNvPr id="2" name="Imagen 1">
            <a:extLst>
              <a:ext uri="{FF2B5EF4-FFF2-40B4-BE49-F238E27FC236}">
                <a16:creationId xmlns:a16="http://schemas.microsoft.com/office/drawing/2014/main" id="{D67EE013-860F-6687-DE2B-426B767B7C37}"/>
              </a:ext>
            </a:extLst>
          </p:cNvPr>
          <p:cNvPicPr>
            <a:picLocks noChangeAspect="1"/>
          </p:cNvPicPr>
          <p:nvPr/>
        </p:nvPicPr>
        <p:blipFill rotWithShape="1">
          <a:blip r:embed="rId3">
            <a:extLst>
              <a:ext uri="{28A0092B-C50C-407E-A947-70E740481C1C}">
                <a14:useLocalDpi xmlns:a14="http://schemas.microsoft.com/office/drawing/2010/main" val="0"/>
              </a:ext>
            </a:extLst>
          </a:blip>
          <a:srcRect r="373" b="1227"/>
          <a:stretch/>
        </p:blipFill>
        <p:spPr bwMode="auto">
          <a:xfrm>
            <a:off x="2191729" y="613047"/>
            <a:ext cx="4691270" cy="4315467"/>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500"/>
                                        <p:tgtEl>
                                          <p:spTgt spid="8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7"/>
                                        </p:tgtEl>
                                        <p:attrNameLst>
                                          <p:attrName>style.visibility</p:attrName>
                                        </p:attrNameLst>
                                      </p:cBhvr>
                                      <p:to>
                                        <p:strVal val="visible"/>
                                      </p:to>
                                    </p:set>
                                    <p:animEffect transition="in" filter="fade">
                                      <p:cBhvr>
                                        <p:cTn id="10" dur="500"/>
                                        <p:tgtEl>
                                          <p:spTgt spid="8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8"/>
                                        </p:tgtEl>
                                        <p:attrNameLst>
                                          <p:attrName>style.visibility</p:attrName>
                                        </p:attrNameLst>
                                      </p:cBhvr>
                                      <p:to>
                                        <p:strVal val="visible"/>
                                      </p:to>
                                    </p:set>
                                    <p:animEffect transition="in" filter="fade">
                                      <p:cBhvr>
                                        <p:cTn id="13" dur="500"/>
                                        <p:tgtEl>
                                          <p:spTgt spid="8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9"/>
                                        </p:tgtEl>
                                        <p:attrNameLst>
                                          <p:attrName>style.visibility</p:attrName>
                                        </p:attrNameLst>
                                      </p:cBhvr>
                                      <p:to>
                                        <p:strVal val="visible"/>
                                      </p:to>
                                    </p:set>
                                    <p:animEffect transition="in" filter="fade">
                                      <p:cBhvr>
                                        <p:cTn id="16" dur="500"/>
                                        <p:tgtEl>
                                          <p:spTgt spid="8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0"/>
                                        </p:tgtEl>
                                        <p:attrNameLst>
                                          <p:attrName>style.visibility</p:attrName>
                                        </p:attrNameLst>
                                      </p:cBhvr>
                                      <p:to>
                                        <p:strVal val="visible"/>
                                      </p:to>
                                    </p:set>
                                    <p:animEffect transition="in" filter="fade">
                                      <p:cBhvr>
                                        <p:cTn id="19" dur="500"/>
                                        <p:tgtEl>
                                          <p:spTgt spid="870"/>
                                        </p:tgtEl>
                                      </p:cBhvr>
                                    </p:animEffect>
                                  </p:childTnLst>
                                </p:cTn>
                              </p:par>
                              <p:par>
                                <p:cTn id="20" presetID="10" presetClass="entr" presetSubtype="0" fill="hold" nodeType="withEffect">
                                  <p:stCondLst>
                                    <p:cond delay="0"/>
                                  </p:stCondLst>
                                  <p:childTnLst>
                                    <p:set>
                                      <p:cBhvr>
                                        <p:cTn id="21" dur="1" fill="hold">
                                          <p:stCondLst>
                                            <p:cond delay="0"/>
                                          </p:stCondLst>
                                        </p:cTn>
                                        <p:tgtEl>
                                          <p:spTgt spid="871"/>
                                        </p:tgtEl>
                                        <p:attrNameLst>
                                          <p:attrName>style.visibility</p:attrName>
                                        </p:attrNameLst>
                                      </p:cBhvr>
                                      <p:to>
                                        <p:strVal val="visible"/>
                                      </p:to>
                                    </p:set>
                                    <p:animEffect transition="in" filter="fade">
                                      <p:cBhvr>
                                        <p:cTn id="22" dur="500"/>
                                        <p:tgtEl>
                                          <p:spTgt spid="871"/>
                                        </p:tgtEl>
                                      </p:cBhvr>
                                    </p:animEffect>
                                  </p:childTnLst>
                                </p:cTn>
                              </p:par>
                              <p:par>
                                <p:cTn id="23" presetID="10" presetClass="entr" presetSubtype="0" fill="hold" nodeType="withEffect">
                                  <p:stCondLst>
                                    <p:cond delay="0"/>
                                  </p:stCondLst>
                                  <p:childTnLst>
                                    <p:set>
                                      <p:cBhvr>
                                        <p:cTn id="24" dur="1" fill="hold">
                                          <p:stCondLst>
                                            <p:cond delay="0"/>
                                          </p:stCondLst>
                                        </p:cTn>
                                        <p:tgtEl>
                                          <p:spTgt spid="872"/>
                                        </p:tgtEl>
                                        <p:attrNameLst>
                                          <p:attrName>style.visibility</p:attrName>
                                        </p:attrNameLst>
                                      </p:cBhvr>
                                      <p:to>
                                        <p:strVal val="visible"/>
                                      </p:to>
                                    </p:set>
                                    <p:animEffect transition="in" filter="fade">
                                      <p:cBhvr>
                                        <p:cTn id="25" dur="500"/>
                                        <p:tgtEl>
                                          <p:spTgt spid="872"/>
                                        </p:tgtEl>
                                      </p:cBhvr>
                                    </p:animEffect>
                                  </p:childTnLst>
                                </p:cTn>
                              </p:par>
                              <p:par>
                                <p:cTn id="26" presetID="10" presetClass="entr" presetSubtype="0" fill="hold" nodeType="withEffect">
                                  <p:stCondLst>
                                    <p:cond delay="0"/>
                                  </p:stCondLst>
                                  <p:childTnLst>
                                    <p:set>
                                      <p:cBhvr>
                                        <p:cTn id="27" dur="1" fill="hold">
                                          <p:stCondLst>
                                            <p:cond delay="0"/>
                                          </p:stCondLst>
                                        </p:cTn>
                                        <p:tgtEl>
                                          <p:spTgt spid="873"/>
                                        </p:tgtEl>
                                        <p:attrNameLst>
                                          <p:attrName>style.visibility</p:attrName>
                                        </p:attrNameLst>
                                      </p:cBhvr>
                                      <p:to>
                                        <p:strVal val="visible"/>
                                      </p:to>
                                    </p:set>
                                    <p:animEffect transition="in" filter="fade">
                                      <p:cBhvr>
                                        <p:cTn id="28" dur="500"/>
                                        <p:tgtEl>
                                          <p:spTgt spid="873"/>
                                        </p:tgtEl>
                                      </p:cBhvr>
                                    </p:animEffect>
                                  </p:childTnLst>
                                </p:cTn>
                              </p:par>
                              <p:par>
                                <p:cTn id="29" presetID="10" presetClass="entr" presetSubtype="0" fill="hold" nodeType="withEffect">
                                  <p:stCondLst>
                                    <p:cond delay="0"/>
                                  </p:stCondLst>
                                  <p:childTnLst>
                                    <p:set>
                                      <p:cBhvr>
                                        <p:cTn id="30" dur="1" fill="hold">
                                          <p:stCondLst>
                                            <p:cond delay="0"/>
                                          </p:stCondLst>
                                        </p:cTn>
                                        <p:tgtEl>
                                          <p:spTgt spid="874"/>
                                        </p:tgtEl>
                                        <p:attrNameLst>
                                          <p:attrName>style.visibility</p:attrName>
                                        </p:attrNameLst>
                                      </p:cBhvr>
                                      <p:to>
                                        <p:strVal val="visible"/>
                                      </p:to>
                                    </p:set>
                                    <p:animEffect transition="in" filter="fade">
                                      <p:cBhvr>
                                        <p:cTn id="31" dur="500"/>
                                        <p:tgtEl>
                                          <p:spTgt spid="874"/>
                                        </p:tgtEl>
                                      </p:cBhvr>
                                    </p:animEffect>
                                  </p:childTnLst>
                                </p:cTn>
                              </p:par>
                              <p:par>
                                <p:cTn id="32" presetID="10" presetClass="entr" presetSubtype="0" fill="hold" nodeType="withEffect">
                                  <p:stCondLst>
                                    <p:cond delay="0"/>
                                  </p:stCondLst>
                                  <p:childTnLst>
                                    <p:set>
                                      <p:cBhvr>
                                        <p:cTn id="33" dur="1" fill="hold">
                                          <p:stCondLst>
                                            <p:cond delay="0"/>
                                          </p:stCondLst>
                                        </p:cTn>
                                        <p:tgtEl>
                                          <p:spTgt spid="875"/>
                                        </p:tgtEl>
                                        <p:attrNameLst>
                                          <p:attrName>style.visibility</p:attrName>
                                        </p:attrNameLst>
                                      </p:cBhvr>
                                      <p:to>
                                        <p:strVal val="visible"/>
                                      </p:to>
                                    </p:set>
                                    <p:animEffect transition="in" filter="fade">
                                      <p:cBhvr>
                                        <p:cTn id="34" dur="500"/>
                                        <p:tgtEl>
                                          <p:spTgt spid="875"/>
                                        </p:tgtEl>
                                      </p:cBhvr>
                                    </p:animEffect>
                                  </p:childTnLst>
                                </p:cTn>
                              </p:par>
                              <p:par>
                                <p:cTn id="35" presetID="10" presetClass="entr" presetSubtype="0" fill="hold" nodeType="withEffect">
                                  <p:stCondLst>
                                    <p:cond delay="0"/>
                                  </p:stCondLst>
                                  <p:childTnLst>
                                    <p:set>
                                      <p:cBhvr>
                                        <p:cTn id="36" dur="1" fill="hold">
                                          <p:stCondLst>
                                            <p:cond delay="0"/>
                                          </p:stCondLst>
                                        </p:cTn>
                                        <p:tgtEl>
                                          <p:spTgt spid="876"/>
                                        </p:tgtEl>
                                        <p:attrNameLst>
                                          <p:attrName>style.visibility</p:attrName>
                                        </p:attrNameLst>
                                      </p:cBhvr>
                                      <p:to>
                                        <p:strVal val="visible"/>
                                      </p:to>
                                    </p:set>
                                    <p:animEffect transition="in" filter="fade">
                                      <p:cBhvr>
                                        <p:cTn id="37" dur="500"/>
                                        <p:tgtEl>
                                          <p:spTgt spid="876"/>
                                        </p:tgtEl>
                                      </p:cBhvr>
                                    </p:animEffect>
                                  </p:childTnLst>
                                </p:cTn>
                              </p:par>
                              <p:par>
                                <p:cTn id="38" presetID="10" presetClass="entr" presetSubtype="0" fill="hold" nodeType="withEffect">
                                  <p:stCondLst>
                                    <p:cond delay="0"/>
                                  </p:stCondLst>
                                  <p:childTnLst>
                                    <p:set>
                                      <p:cBhvr>
                                        <p:cTn id="39" dur="1" fill="hold">
                                          <p:stCondLst>
                                            <p:cond delay="0"/>
                                          </p:stCondLst>
                                        </p:cTn>
                                        <p:tgtEl>
                                          <p:spTgt spid="877"/>
                                        </p:tgtEl>
                                        <p:attrNameLst>
                                          <p:attrName>style.visibility</p:attrName>
                                        </p:attrNameLst>
                                      </p:cBhvr>
                                      <p:to>
                                        <p:strVal val="visible"/>
                                      </p:to>
                                    </p:set>
                                    <p:animEffect transition="in" filter="fade">
                                      <p:cBhvr>
                                        <p:cTn id="40" dur="500"/>
                                        <p:tgtEl>
                                          <p:spTgt spid="877"/>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0" animBg="1"/>
      <p:bldP spid="867" grpId="0" animBg="1"/>
      <p:bldP spid="868" grpId="0" animBg="1"/>
      <p:bldP spid="869" grpId="0" animBg="1"/>
      <p:bldP spid="8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
          <p:cNvSpPr/>
          <p:nvPr/>
        </p:nvSpPr>
        <p:spPr>
          <a:xfrm>
            <a:off x="1560449" y="768675"/>
            <a:ext cx="871200" cy="871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
          <p:cNvSpPr txBox="1">
            <a:spLocks noGrp="1"/>
          </p:cNvSpPr>
          <p:nvPr>
            <p:ph type="title"/>
          </p:nvPr>
        </p:nvSpPr>
        <p:spPr>
          <a:xfrm>
            <a:off x="1560450" y="983475"/>
            <a:ext cx="871200" cy="44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CO"/>
              <a:t>01</a:t>
            </a:r>
            <a:endParaRPr/>
          </a:p>
        </p:txBody>
      </p:sp>
      <p:sp>
        <p:nvSpPr>
          <p:cNvPr id="884" name="Google Shape;884;p6"/>
          <p:cNvSpPr txBox="1">
            <a:spLocks noGrp="1"/>
          </p:cNvSpPr>
          <p:nvPr>
            <p:ph type="ctrTitle" idx="2"/>
          </p:nvPr>
        </p:nvSpPr>
        <p:spPr>
          <a:xfrm>
            <a:off x="714300" y="1775900"/>
            <a:ext cx="3857700" cy="167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s-CO" dirty="0">
                <a:solidFill>
                  <a:schemeClr val="lt1"/>
                </a:solidFill>
              </a:rPr>
              <a:t>Pregunta problema</a:t>
            </a:r>
            <a:endParaRPr dirty="0"/>
          </a:p>
        </p:txBody>
      </p:sp>
      <p:sp>
        <p:nvSpPr>
          <p:cNvPr id="885" name="Google Shape;885;p6"/>
          <p:cNvSpPr txBox="1">
            <a:spLocks noGrp="1"/>
          </p:cNvSpPr>
          <p:nvPr>
            <p:ph type="subTitle" idx="1"/>
          </p:nvPr>
        </p:nvSpPr>
        <p:spPr>
          <a:xfrm>
            <a:off x="714300" y="3647471"/>
            <a:ext cx="4313100" cy="89114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s-CO" dirty="0"/>
              <a:t>¿Cómo simular datos ambientales en un modelo </a:t>
            </a:r>
            <a:r>
              <a:rPr lang="es-CO" dirty="0" err="1"/>
              <a:t>IoT</a:t>
            </a:r>
            <a:r>
              <a:rPr lang="es-CO" dirty="0"/>
              <a:t> para validar herramientas de analítica de datos?</a:t>
            </a:r>
            <a:endParaRPr dirty="0"/>
          </a:p>
          <a:p>
            <a:pPr marL="0" lvl="0" indent="0" algn="l" rtl="0">
              <a:lnSpc>
                <a:spcPct val="100000"/>
              </a:lnSpc>
              <a:spcBef>
                <a:spcPts val="0"/>
              </a:spcBef>
              <a:spcAft>
                <a:spcPts val="0"/>
              </a:spcAft>
              <a:buSzPts val="1800"/>
              <a:buNone/>
            </a:pPr>
            <a:endParaRPr dirty="0"/>
          </a:p>
        </p:txBody>
      </p:sp>
      <p:grpSp>
        <p:nvGrpSpPr>
          <p:cNvPr id="886" name="Google Shape;886;p6"/>
          <p:cNvGrpSpPr/>
          <p:nvPr/>
        </p:nvGrpSpPr>
        <p:grpSpPr>
          <a:xfrm>
            <a:off x="3515964" y="725471"/>
            <a:ext cx="2398972" cy="507351"/>
            <a:chOff x="182214" y="258746"/>
            <a:chExt cx="2398972" cy="507351"/>
          </a:xfrm>
        </p:grpSpPr>
        <p:sp>
          <p:nvSpPr>
            <p:cNvPr id="887" name="Google Shape;887;p6"/>
            <p:cNvSpPr/>
            <p:nvPr/>
          </p:nvSpPr>
          <p:spPr>
            <a:xfrm>
              <a:off x="71430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
            <p:cNvSpPr/>
            <p:nvPr/>
          </p:nvSpPr>
          <p:spPr>
            <a:xfrm>
              <a:off x="105121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
            <p:cNvSpPr/>
            <p:nvPr/>
          </p:nvSpPr>
          <p:spPr>
            <a:xfrm>
              <a:off x="138813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
            <p:cNvSpPr/>
            <p:nvPr/>
          </p:nvSpPr>
          <p:spPr>
            <a:xfrm>
              <a:off x="172504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
            <p:cNvSpPr/>
            <p:nvPr/>
          </p:nvSpPr>
          <p:spPr>
            <a:xfrm>
              <a:off x="2061961"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6"/>
            <p:cNvSpPr/>
            <p:nvPr/>
          </p:nvSpPr>
          <p:spPr>
            <a:xfrm>
              <a:off x="2398876"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6"/>
            <p:cNvSpPr/>
            <p:nvPr/>
          </p:nvSpPr>
          <p:spPr>
            <a:xfrm>
              <a:off x="53200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6"/>
            <p:cNvSpPr/>
            <p:nvPr/>
          </p:nvSpPr>
          <p:spPr>
            <a:xfrm>
              <a:off x="86891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6"/>
            <p:cNvSpPr/>
            <p:nvPr/>
          </p:nvSpPr>
          <p:spPr>
            <a:xfrm>
              <a:off x="120583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6"/>
            <p:cNvSpPr/>
            <p:nvPr/>
          </p:nvSpPr>
          <p:spPr>
            <a:xfrm>
              <a:off x="154274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6"/>
            <p:cNvSpPr/>
            <p:nvPr/>
          </p:nvSpPr>
          <p:spPr>
            <a:xfrm>
              <a:off x="1879661"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6"/>
            <p:cNvSpPr/>
            <p:nvPr/>
          </p:nvSpPr>
          <p:spPr>
            <a:xfrm>
              <a:off x="2216576"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6"/>
            <p:cNvSpPr/>
            <p:nvPr/>
          </p:nvSpPr>
          <p:spPr>
            <a:xfrm>
              <a:off x="364514" y="583733"/>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6"/>
            <p:cNvSpPr/>
            <p:nvPr/>
          </p:nvSpPr>
          <p:spPr>
            <a:xfrm>
              <a:off x="182214" y="258746"/>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FFFF">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1" name="Google Shape;901;p6"/>
          <p:cNvSpPr/>
          <p:nvPr/>
        </p:nvSpPr>
        <p:spPr>
          <a:xfrm>
            <a:off x="6440365" y="1358336"/>
            <a:ext cx="2379600" cy="2379600"/>
          </a:xfrm>
          <a:prstGeom prst="ellipse">
            <a:avLst/>
          </a:pr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2" name="Google Shape;902;p6"/>
          <p:cNvGrpSpPr/>
          <p:nvPr/>
        </p:nvGrpSpPr>
        <p:grpSpPr>
          <a:xfrm>
            <a:off x="5914919" y="1344576"/>
            <a:ext cx="2747235" cy="2179215"/>
            <a:chOff x="6548300" y="-1028700"/>
            <a:chExt cx="3235085" cy="2566198"/>
          </a:xfrm>
        </p:grpSpPr>
        <p:sp>
          <p:nvSpPr>
            <p:cNvPr id="903" name="Google Shape;903;p6"/>
            <p:cNvSpPr/>
            <p:nvPr/>
          </p:nvSpPr>
          <p:spPr>
            <a:xfrm>
              <a:off x="8168316" y="-133991"/>
              <a:ext cx="576696" cy="1114422"/>
            </a:xfrm>
            <a:custGeom>
              <a:avLst/>
              <a:gdLst/>
              <a:ahLst/>
              <a:cxnLst/>
              <a:rect l="l" t="t" r="r" b="b"/>
              <a:pathLst>
                <a:path w="3966" h="7664" extrusionOk="0">
                  <a:moveTo>
                    <a:pt x="2739" y="1"/>
                  </a:moveTo>
                  <a:cubicBezTo>
                    <a:pt x="2537" y="1"/>
                    <a:pt x="2336" y="18"/>
                    <a:pt x="2134" y="85"/>
                  </a:cubicBezTo>
                  <a:cubicBezTo>
                    <a:pt x="2000" y="119"/>
                    <a:pt x="1882" y="169"/>
                    <a:pt x="1764" y="219"/>
                  </a:cubicBezTo>
                  <a:cubicBezTo>
                    <a:pt x="1546" y="337"/>
                    <a:pt x="1361" y="471"/>
                    <a:pt x="1193" y="656"/>
                  </a:cubicBezTo>
                  <a:cubicBezTo>
                    <a:pt x="823" y="1076"/>
                    <a:pt x="807" y="1143"/>
                    <a:pt x="639" y="1648"/>
                  </a:cubicBezTo>
                  <a:cubicBezTo>
                    <a:pt x="403" y="2353"/>
                    <a:pt x="185" y="4756"/>
                    <a:pt x="17" y="5596"/>
                  </a:cubicBezTo>
                  <a:lnTo>
                    <a:pt x="0" y="5596"/>
                  </a:lnTo>
                  <a:lnTo>
                    <a:pt x="1764" y="7663"/>
                  </a:lnTo>
                  <a:cubicBezTo>
                    <a:pt x="2134" y="7529"/>
                    <a:pt x="2403" y="7226"/>
                    <a:pt x="2487" y="6857"/>
                  </a:cubicBezTo>
                  <a:cubicBezTo>
                    <a:pt x="2705" y="6168"/>
                    <a:pt x="2974" y="5479"/>
                    <a:pt x="3176" y="4823"/>
                  </a:cubicBezTo>
                  <a:cubicBezTo>
                    <a:pt x="3193" y="4773"/>
                    <a:pt x="3209" y="4723"/>
                    <a:pt x="3226" y="4672"/>
                  </a:cubicBezTo>
                  <a:cubicBezTo>
                    <a:pt x="3226" y="4655"/>
                    <a:pt x="3226" y="4655"/>
                    <a:pt x="3226" y="4639"/>
                  </a:cubicBezTo>
                  <a:cubicBezTo>
                    <a:pt x="3243" y="4571"/>
                    <a:pt x="3277" y="4487"/>
                    <a:pt x="3293" y="4420"/>
                  </a:cubicBezTo>
                  <a:cubicBezTo>
                    <a:pt x="3781" y="2790"/>
                    <a:pt x="3966" y="1295"/>
                    <a:pt x="2739" y="1"/>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6"/>
            <p:cNvSpPr/>
            <p:nvPr/>
          </p:nvSpPr>
          <p:spPr>
            <a:xfrm>
              <a:off x="7264300" y="379162"/>
              <a:ext cx="427651" cy="466766"/>
            </a:xfrm>
            <a:custGeom>
              <a:avLst/>
              <a:gdLst/>
              <a:ahLst/>
              <a:cxnLst/>
              <a:rect l="l" t="t" r="r" b="b"/>
              <a:pathLst>
                <a:path w="2941" h="3210" extrusionOk="0">
                  <a:moveTo>
                    <a:pt x="252" y="1"/>
                  </a:moveTo>
                  <a:lnTo>
                    <a:pt x="118" y="85"/>
                  </a:lnTo>
                  <a:lnTo>
                    <a:pt x="235" y="320"/>
                  </a:lnTo>
                  <a:lnTo>
                    <a:pt x="218" y="320"/>
                  </a:lnTo>
                  <a:lnTo>
                    <a:pt x="0" y="387"/>
                  </a:lnTo>
                  <a:lnTo>
                    <a:pt x="353" y="1597"/>
                  </a:lnTo>
                  <a:cubicBezTo>
                    <a:pt x="353" y="1597"/>
                    <a:pt x="840" y="1966"/>
                    <a:pt x="857" y="2084"/>
                  </a:cubicBezTo>
                  <a:cubicBezTo>
                    <a:pt x="891" y="2403"/>
                    <a:pt x="1647" y="2857"/>
                    <a:pt x="2000" y="2857"/>
                  </a:cubicBezTo>
                  <a:cubicBezTo>
                    <a:pt x="2016" y="2857"/>
                    <a:pt x="2868" y="3105"/>
                    <a:pt x="2936" y="3199"/>
                  </a:cubicBezTo>
                  <a:lnTo>
                    <a:pt x="2936" y="3199"/>
                  </a:lnTo>
                  <a:lnTo>
                    <a:pt x="2689" y="2571"/>
                  </a:lnTo>
                  <a:cubicBezTo>
                    <a:pt x="2588" y="2454"/>
                    <a:pt x="1580" y="740"/>
                    <a:pt x="1580" y="740"/>
                  </a:cubicBezTo>
                  <a:cubicBezTo>
                    <a:pt x="1580" y="723"/>
                    <a:pt x="1596" y="706"/>
                    <a:pt x="1596" y="689"/>
                  </a:cubicBezTo>
                  <a:lnTo>
                    <a:pt x="1294" y="437"/>
                  </a:lnTo>
                  <a:lnTo>
                    <a:pt x="1193" y="404"/>
                  </a:lnTo>
                  <a:cubicBezTo>
                    <a:pt x="1025" y="370"/>
                    <a:pt x="857" y="337"/>
                    <a:pt x="689" y="286"/>
                  </a:cubicBezTo>
                  <a:lnTo>
                    <a:pt x="437" y="219"/>
                  </a:lnTo>
                  <a:cubicBezTo>
                    <a:pt x="387" y="185"/>
                    <a:pt x="336" y="152"/>
                    <a:pt x="302" y="101"/>
                  </a:cubicBezTo>
                  <a:cubicBezTo>
                    <a:pt x="269" y="68"/>
                    <a:pt x="252" y="34"/>
                    <a:pt x="252" y="1"/>
                  </a:cubicBezTo>
                  <a:close/>
                  <a:moveTo>
                    <a:pt x="2936" y="3199"/>
                  </a:moveTo>
                  <a:lnTo>
                    <a:pt x="2941" y="3210"/>
                  </a:lnTo>
                  <a:cubicBezTo>
                    <a:pt x="2941" y="3207"/>
                    <a:pt x="2939" y="3203"/>
                    <a:pt x="2936" y="3199"/>
                  </a:cubicBezTo>
                  <a:close/>
                </a:path>
              </a:pathLst>
            </a:custGeom>
            <a:solidFill>
              <a:srgbClr val="7B4C1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6"/>
            <p:cNvSpPr/>
            <p:nvPr/>
          </p:nvSpPr>
          <p:spPr>
            <a:xfrm>
              <a:off x="7222713" y="386142"/>
              <a:ext cx="88991" cy="78958"/>
            </a:xfrm>
            <a:custGeom>
              <a:avLst/>
              <a:gdLst/>
              <a:ahLst/>
              <a:cxnLst/>
              <a:rect l="l" t="t" r="r" b="b"/>
              <a:pathLst>
                <a:path w="612" h="543" extrusionOk="0">
                  <a:moveTo>
                    <a:pt x="298" y="0"/>
                  </a:moveTo>
                  <a:cubicBezTo>
                    <a:pt x="267" y="0"/>
                    <a:pt x="234" y="6"/>
                    <a:pt x="202" y="20"/>
                  </a:cubicBezTo>
                  <a:cubicBezTo>
                    <a:pt x="51" y="104"/>
                    <a:pt x="0" y="272"/>
                    <a:pt x="84" y="423"/>
                  </a:cubicBezTo>
                  <a:cubicBezTo>
                    <a:pt x="136" y="504"/>
                    <a:pt x="220" y="543"/>
                    <a:pt x="303" y="543"/>
                  </a:cubicBezTo>
                  <a:cubicBezTo>
                    <a:pt x="410" y="543"/>
                    <a:pt x="517" y="479"/>
                    <a:pt x="555" y="356"/>
                  </a:cubicBezTo>
                  <a:cubicBezTo>
                    <a:pt x="611" y="172"/>
                    <a:pt x="466" y="0"/>
                    <a:pt x="298" y="0"/>
                  </a:cubicBezTo>
                  <a:close/>
                </a:path>
              </a:pathLst>
            </a:custGeom>
            <a:solidFill>
              <a:srgbClr val="F7C1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6"/>
            <p:cNvSpPr/>
            <p:nvPr/>
          </p:nvSpPr>
          <p:spPr>
            <a:xfrm>
              <a:off x="7225185" y="476878"/>
              <a:ext cx="149191" cy="83175"/>
            </a:xfrm>
            <a:custGeom>
              <a:avLst/>
              <a:gdLst/>
              <a:ahLst/>
              <a:cxnLst/>
              <a:rect l="l" t="t" r="r" b="b"/>
              <a:pathLst>
                <a:path w="1026" h="572" extrusionOk="0">
                  <a:moveTo>
                    <a:pt x="487" y="1"/>
                  </a:moveTo>
                  <a:cubicBezTo>
                    <a:pt x="0" y="17"/>
                    <a:pt x="34" y="572"/>
                    <a:pt x="471" y="572"/>
                  </a:cubicBezTo>
                  <a:lnTo>
                    <a:pt x="706" y="572"/>
                  </a:lnTo>
                  <a:cubicBezTo>
                    <a:pt x="874" y="572"/>
                    <a:pt x="1008" y="454"/>
                    <a:pt x="1025" y="286"/>
                  </a:cubicBezTo>
                  <a:cubicBezTo>
                    <a:pt x="1025" y="135"/>
                    <a:pt x="874" y="1"/>
                    <a:pt x="723" y="1"/>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6"/>
            <p:cNvSpPr/>
            <p:nvPr/>
          </p:nvSpPr>
          <p:spPr>
            <a:xfrm>
              <a:off x="7264300" y="557580"/>
              <a:ext cx="151517" cy="83175"/>
            </a:xfrm>
            <a:custGeom>
              <a:avLst/>
              <a:gdLst/>
              <a:ahLst/>
              <a:cxnLst/>
              <a:rect l="l" t="t" r="r" b="b"/>
              <a:pathLst>
                <a:path w="1042" h="572" extrusionOk="0">
                  <a:moveTo>
                    <a:pt x="336" y="0"/>
                  </a:moveTo>
                  <a:cubicBezTo>
                    <a:pt x="0" y="34"/>
                    <a:pt x="0" y="521"/>
                    <a:pt x="319" y="571"/>
                  </a:cubicBezTo>
                  <a:lnTo>
                    <a:pt x="723" y="571"/>
                  </a:lnTo>
                  <a:cubicBezTo>
                    <a:pt x="891" y="571"/>
                    <a:pt x="1025" y="454"/>
                    <a:pt x="1042" y="286"/>
                  </a:cubicBezTo>
                  <a:cubicBezTo>
                    <a:pt x="1042" y="135"/>
                    <a:pt x="891" y="0"/>
                    <a:pt x="739"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6"/>
            <p:cNvSpPr/>
            <p:nvPr/>
          </p:nvSpPr>
          <p:spPr>
            <a:xfrm>
              <a:off x="7300943" y="640610"/>
              <a:ext cx="127088" cy="73432"/>
            </a:xfrm>
            <a:custGeom>
              <a:avLst/>
              <a:gdLst/>
              <a:ahLst/>
              <a:cxnLst/>
              <a:rect l="l" t="t" r="r" b="b"/>
              <a:pathLst>
                <a:path w="874" h="505" extrusionOk="0">
                  <a:moveTo>
                    <a:pt x="303" y="0"/>
                  </a:moveTo>
                  <a:cubicBezTo>
                    <a:pt x="17" y="51"/>
                    <a:pt x="0" y="454"/>
                    <a:pt x="286" y="505"/>
                  </a:cubicBezTo>
                  <a:lnTo>
                    <a:pt x="622" y="505"/>
                  </a:lnTo>
                  <a:cubicBezTo>
                    <a:pt x="756" y="505"/>
                    <a:pt x="857" y="387"/>
                    <a:pt x="874" y="252"/>
                  </a:cubicBezTo>
                  <a:cubicBezTo>
                    <a:pt x="874" y="118"/>
                    <a:pt x="756" y="0"/>
                    <a:pt x="622"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6"/>
            <p:cNvSpPr/>
            <p:nvPr/>
          </p:nvSpPr>
          <p:spPr>
            <a:xfrm>
              <a:off x="6548300" y="-384969"/>
              <a:ext cx="1055677" cy="1054223"/>
            </a:xfrm>
            <a:custGeom>
              <a:avLst/>
              <a:gdLst/>
              <a:ahLst/>
              <a:cxnLst/>
              <a:rect l="l" t="t" r="r" b="b"/>
              <a:pathLst>
                <a:path w="7260" h="7250" extrusionOk="0">
                  <a:moveTo>
                    <a:pt x="4273" y="1"/>
                  </a:moveTo>
                  <a:cubicBezTo>
                    <a:pt x="4191" y="1"/>
                    <a:pt x="4110" y="15"/>
                    <a:pt x="4033" y="47"/>
                  </a:cubicBezTo>
                  <a:lnTo>
                    <a:pt x="623" y="1307"/>
                  </a:lnTo>
                  <a:cubicBezTo>
                    <a:pt x="186" y="1492"/>
                    <a:pt x="1" y="2029"/>
                    <a:pt x="253" y="2449"/>
                  </a:cubicBezTo>
                  <a:lnTo>
                    <a:pt x="2404" y="6717"/>
                  </a:lnTo>
                  <a:cubicBezTo>
                    <a:pt x="2552" y="7052"/>
                    <a:pt x="2874" y="7249"/>
                    <a:pt x="3215" y="7249"/>
                  </a:cubicBezTo>
                  <a:cubicBezTo>
                    <a:pt x="3337" y="7249"/>
                    <a:pt x="3461" y="7224"/>
                    <a:pt x="3580" y="7171"/>
                  </a:cubicBezTo>
                  <a:lnTo>
                    <a:pt x="6789" y="5524"/>
                  </a:lnTo>
                  <a:cubicBezTo>
                    <a:pt x="7142" y="5340"/>
                    <a:pt x="7260" y="4852"/>
                    <a:pt x="7041" y="4432"/>
                  </a:cubicBezTo>
                  <a:lnTo>
                    <a:pt x="5092" y="551"/>
                  </a:lnTo>
                  <a:cubicBezTo>
                    <a:pt x="4919" y="217"/>
                    <a:pt x="4587" y="1"/>
                    <a:pt x="4273" y="1"/>
                  </a:cubicBezTo>
                  <a:close/>
                </a:path>
              </a:pathLst>
            </a:custGeom>
            <a:solidFill>
              <a:srgbClr val="9183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6"/>
            <p:cNvSpPr/>
            <p:nvPr/>
          </p:nvSpPr>
          <p:spPr>
            <a:xfrm>
              <a:off x="7293528" y="358659"/>
              <a:ext cx="378938" cy="406712"/>
            </a:xfrm>
            <a:custGeom>
              <a:avLst/>
              <a:gdLst/>
              <a:ahLst/>
              <a:cxnLst/>
              <a:rect l="l" t="t" r="r" b="b"/>
              <a:pathLst>
                <a:path w="2606" h="2797" extrusionOk="0">
                  <a:moveTo>
                    <a:pt x="278" y="0"/>
                  </a:moveTo>
                  <a:cubicBezTo>
                    <a:pt x="163" y="0"/>
                    <a:pt x="56" y="77"/>
                    <a:pt x="17" y="192"/>
                  </a:cubicBezTo>
                  <a:cubicBezTo>
                    <a:pt x="1" y="226"/>
                    <a:pt x="1" y="276"/>
                    <a:pt x="17" y="310"/>
                  </a:cubicBezTo>
                  <a:cubicBezTo>
                    <a:pt x="17" y="360"/>
                    <a:pt x="34" y="394"/>
                    <a:pt x="68" y="427"/>
                  </a:cubicBezTo>
                  <a:cubicBezTo>
                    <a:pt x="101" y="478"/>
                    <a:pt x="152" y="511"/>
                    <a:pt x="202" y="528"/>
                  </a:cubicBezTo>
                  <a:lnTo>
                    <a:pt x="454" y="612"/>
                  </a:lnTo>
                  <a:cubicBezTo>
                    <a:pt x="622" y="646"/>
                    <a:pt x="790" y="696"/>
                    <a:pt x="958" y="730"/>
                  </a:cubicBezTo>
                  <a:lnTo>
                    <a:pt x="1059" y="746"/>
                  </a:lnTo>
                  <a:lnTo>
                    <a:pt x="1362" y="998"/>
                  </a:lnTo>
                  <a:cubicBezTo>
                    <a:pt x="1362" y="1015"/>
                    <a:pt x="1362" y="1032"/>
                    <a:pt x="1362" y="1049"/>
                  </a:cubicBezTo>
                  <a:cubicBezTo>
                    <a:pt x="1362" y="1066"/>
                    <a:pt x="1295" y="1738"/>
                    <a:pt x="1429" y="2074"/>
                  </a:cubicBezTo>
                  <a:cubicBezTo>
                    <a:pt x="1429" y="2107"/>
                    <a:pt x="1446" y="2124"/>
                    <a:pt x="1446" y="2141"/>
                  </a:cubicBezTo>
                  <a:cubicBezTo>
                    <a:pt x="1563" y="2444"/>
                    <a:pt x="1799" y="2679"/>
                    <a:pt x="2101" y="2796"/>
                  </a:cubicBezTo>
                  <a:cubicBezTo>
                    <a:pt x="2286" y="2696"/>
                    <a:pt x="2437" y="2561"/>
                    <a:pt x="2588" y="2427"/>
                  </a:cubicBezTo>
                  <a:lnTo>
                    <a:pt x="2471" y="2343"/>
                  </a:lnTo>
                  <a:cubicBezTo>
                    <a:pt x="2605" y="1805"/>
                    <a:pt x="2269" y="898"/>
                    <a:pt x="2219" y="830"/>
                  </a:cubicBezTo>
                  <a:cubicBezTo>
                    <a:pt x="1899" y="595"/>
                    <a:pt x="1580" y="394"/>
                    <a:pt x="1227" y="242"/>
                  </a:cubicBezTo>
                  <a:cubicBezTo>
                    <a:pt x="1177" y="242"/>
                    <a:pt x="606" y="91"/>
                    <a:pt x="387" y="24"/>
                  </a:cubicBezTo>
                  <a:cubicBezTo>
                    <a:pt x="351" y="8"/>
                    <a:pt x="314" y="0"/>
                    <a:pt x="278"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6"/>
            <p:cNvSpPr/>
            <p:nvPr/>
          </p:nvSpPr>
          <p:spPr>
            <a:xfrm>
              <a:off x="7584348" y="589280"/>
              <a:ext cx="217533" cy="300708"/>
            </a:xfrm>
            <a:custGeom>
              <a:avLst/>
              <a:gdLst/>
              <a:ahLst/>
              <a:cxnLst/>
              <a:rect l="l" t="t" r="r" b="b"/>
              <a:pathLst>
                <a:path w="1496" h="2068" extrusionOk="0">
                  <a:moveTo>
                    <a:pt x="504" y="1"/>
                  </a:moveTo>
                  <a:lnTo>
                    <a:pt x="0" y="1798"/>
                  </a:lnTo>
                  <a:lnTo>
                    <a:pt x="1025" y="2067"/>
                  </a:lnTo>
                  <a:lnTo>
                    <a:pt x="1496" y="286"/>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6"/>
            <p:cNvSpPr/>
            <p:nvPr/>
          </p:nvSpPr>
          <p:spPr>
            <a:xfrm>
              <a:off x="7638004" y="591752"/>
              <a:ext cx="740573" cy="459496"/>
            </a:xfrm>
            <a:custGeom>
              <a:avLst/>
              <a:gdLst/>
              <a:ahLst/>
              <a:cxnLst/>
              <a:rect l="l" t="t" r="r" b="b"/>
              <a:pathLst>
                <a:path w="5093" h="3160" extrusionOk="0">
                  <a:moveTo>
                    <a:pt x="488" y="0"/>
                  </a:moveTo>
                  <a:cubicBezTo>
                    <a:pt x="253" y="807"/>
                    <a:pt x="119" y="1429"/>
                    <a:pt x="1" y="2000"/>
                  </a:cubicBezTo>
                  <a:cubicBezTo>
                    <a:pt x="18" y="2000"/>
                    <a:pt x="51" y="2017"/>
                    <a:pt x="85" y="2034"/>
                  </a:cubicBezTo>
                  <a:cubicBezTo>
                    <a:pt x="572" y="2185"/>
                    <a:pt x="3126" y="2806"/>
                    <a:pt x="4286" y="3059"/>
                  </a:cubicBezTo>
                  <a:cubicBezTo>
                    <a:pt x="4454" y="3092"/>
                    <a:pt x="4638" y="3126"/>
                    <a:pt x="4823" y="3159"/>
                  </a:cubicBezTo>
                  <a:cubicBezTo>
                    <a:pt x="4924" y="3159"/>
                    <a:pt x="5008" y="3159"/>
                    <a:pt x="5092" y="3143"/>
                  </a:cubicBezTo>
                  <a:lnTo>
                    <a:pt x="4470" y="1445"/>
                  </a:lnTo>
                  <a:lnTo>
                    <a:pt x="4151" y="588"/>
                  </a:lnTo>
                  <a:cubicBezTo>
                    <a:pt x="3395" y="471"/>
                    <a:pt x="1312" y="236"/>
                    <a:pt x="488" y="0"/>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
            <p:cNvSpPr/>
            <p:nvPr/>
          </p:nvSpPr>
          <p:spPr>
            <a:xfrm>
              <a:off x="7650219" y="208160"/>
              <a:ext cx="706256" cy="828401"/>
            </a:xfrm>
            <a:custGeom>
              <a:avLst/>
              <a:gdLst/>
              <a:ahLst/>
              <a:cxnLst/>
              <a:rect l="l" t="t" r="r" b="b"/>
              <a:pathLst>
                <a:path w="4857" h="5697" extrusionOk="0">
                  <a:moveTo>
                    <a:pt x="4857" y="0"/>
                  </a:moveTo>
                  <a:lnTo>
                    <a:pt x="4067" y="3226"/>
                  </a:lnTo>
                  <a:lnTo>
                    <a:pt x="3647" y="4940"/>
                  </a:lnTo>
                  <a:lnTo>
                    <a:pt x="1" y="4672"/>
                  </a:lnTo>
                  <a:lnTo>
                    <a:pt x="1" y="4672"/>
                  </a:lnTo>
                  <a:cubicBezTo>
                    <a:pt x="488" y="4823"/>
                    <a:pt x="3042" y="5444"/>
                    <a:pt x="4202" y="5697"/>
                  </a:cubicBezTo>
                  <a:lnTo>
                    <a:pt x="4386" y="4083"/>
                  </a:lnTo>
                  <a:lnTo>
                    <a:pt x="4857" y="0"/>
                  </a:lnTo>
                  <a:close/>
                </a:path>
              </a:pathLst>
            </a:custGeom>
            <a:solidFill>
              <a:srgbClr val="918377">
                <a:alpha val="1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6"/>
            <p:cNvSpPr/>
            <p:nvPr/>
          </p:nvSpPr>
          <p:spPr>
            <a:xfrm>
              <a:off x="8180530" y="-180377"/>
              <a:ext cx="1307236" cy="1717874"/>
            </a:xfrm>
            <a:custGeom>
              <a:avLst/>
              <a:gdLst/>
              <a:ahLst/>
              <a:cxnLst/>
              <a:rect l="l" t="t" r="r" b="b"/>
              <a:pathLst>
                <a:path w="8990" h="11814" extrusionOk="0">
                  <a:moveTo>
                    <a:pt x="6251" y="1"/>
                  </a:moveTo>
                  <a:lnTo>
                    <a:pt x="3310" y="471"/>
                  </a:lnTo>
                  <a:lnTo>
                    <a:pt x="2336" y="622"/>
                  </a:lnTo>
                  <a:cubicBezTo>
                    <a:pt x="2336" y="622"/>
                    <a:pt x="118" y="10435"/>
                    <a:pt x="0" y="11813"/>
                  </a:cubicBezTo>
                  <a:lnTo>
                    <a:pt x="8973" y="11813"/>
                  </a:lnTo>
                  <a:cubicBezTo>
                    <a:pt x="8990" y="10570"/>
                    <a:pt x="6251" y="1"/>
                    <a:pt x="62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6"/>
            <p:cNvSpPr/>
            <p:nvPr/>
          </p:nvSpPr>
          <p:spPr>
            <a:xfrm>
              <a:off x="8573865" y="-598140"/>
              <a:ext cx="427651" cy="561719"/>
            </a:xfrm>
            <a:custGeom>
              <a:avLst/>
              <a:gdLst/>
              <a:ahLst/>
              <a:cxnLst/>
              <a:rect l="l" t="t" r="r" b="b"/>
              <a:pathLst>
                <a:path w="2941" h="3863" extrusionOk="0">
                  <a:moveTo>
                    <a:pt x="2689" y="0"/>
                  </a:moveTo>
                  <a:cubicBezTo>
                    <a:pt x="1707" y="111"/>
                    <a:pt x="411" y="237"/>
                    <a:pt x="55" y="237"/>
                  </a:cubicBezTo>
                  <a:cubicBezTo>
                    <a:pt x="33" y="237"/>
                    <a:pt x="15" y="237"/>
                    <a:pt x="0" y="236"/>
                  </a:cubicBezTo>
                  <a:lnTo>
                    <a:pt x="0" y="236"/>
                  </a:lnTo>
                  <a:cubicBezTo>
                    <a:pt x="0" y="236"/>
                    <a:pt x="168" y="2017"/>
                    <a:pt x="168" y="2790"/>
                  </a:cubicBezTo>
                  <a:cubicBezTo>
                    <a:pt x="93" y="3526"/>
                    <a:pt x="448" y="3862"/>
                    <a:pt x="949" y="3862"/>
                  </a:cubicBezTo>
                  <a:cubicBezTo>
                    <a:pt x="1568" y="3862"/>
                    <a:pt x="2411" y="3347"/>
                    <a:pt x="2941" y="2437"/>
                  </a:cubicBezTo>
                  <a:lnTo>
                    <a:pt x="2689" y="0"/>
                  </a:lnTo>
                  <a:close/>
                </a:path>
              </a:pathLst>
            </a:custGeom>
            <a:solidFill>
              <a:srgbClr val="7B4C1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6"/>
            <p:cNvSpPr/>
            <p:nvPr/>
          </p:nvSpPr>
          <p:spPr>
            <a:xfrm>
              <a:off x="8857269" y="-180377"/>
              <a:ext cx="686771" cy="1717874"/>
            </a:xfrm>
            <a:custGeom>
              <a:avLst/>
              <a:gdLst/>
              <a:ahLst/>
              <a:cxnLst/>
              <a:rect l="l" t="t" r="r" b="b"/>
              <a:pathLst>
                <a:path w="4723" h="11814" extrusionOk="0">
                  <a:moveTo>
                    <a:pt x="1597" y="1"/>
                  </a:moveTo>
                  <a:lnTo>
                    <a:pt x="1462" y="34"/>
                  </a:lnTo>
                  <a:cubicBezTo>
                    <a:pt x="219" y="2269"/>
                    <a:pt x="68" y="6923"/>
                    <a:pt x="1" y="11813"/>
                  </a:cubicBezTo>
                  <a:lnTo>
                    <a:pt x="4705" y="11813"/>
                  </a:lnTo>
                  <a:cubicBezTo>
                    <a:pt x="4722" y="10553"/>
                    <a:pt x="4571" y="7394"/>
                    <a:pt x="4252" y="3630"/>
                  </a:cubicBezTo>
                  <a:cubicBezTo>
                    <a:pt x="4184" y="2773"/>
                    <a:pt x="4134" y="1967"/>
                    <a:pt x="4067" y="1177"/>
                  </a:cubicBezTo>
                  <a:lnTo>
                    <a:pt x="1597" y="1"/>
                  </a:ln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6"/>
            <p:cNvSpPr/>
            <p:nvPr/>
          </p:nvSpPr>
          <p:spPr>
            <a:xfrm>
              <a:off x="8180530" y="-94875"/>
              <a:ext cx="361635" cy="1629901"/>
            </a:xfrm>
            <a:custGeom>
              <a:avLst/>
              <a:gdLst/>
              <a:ahLst/>
              <a:cxnLst/>
              <a:rect l="l" t="t" r="r" b="b"/>
              <a:pathLst>
                <a:path w="2487" h="11209" extrusionOk="0">
                  <a:moveTo>
                    <a:pt x="2487" y="1"/>
                  </a:moveTo>
                  <a:lnTo>
                    <a:pt x="2336" y="34"/>
                  </a:lnTo>
                  <a:lnTo>
                    <a:pt x="1328" y="656"/>
                  </a:lnTo>
                  <a:lnTo>
                    <a:pt x="1176" y="757"/>
                  </a:lnTo>
                  <a:cubicBezTo>
                    <a:pt x="1160" y="1463"/>
                    <a:pt x="118" y="9847"/>
                    <a:pt x="0" y="11208"/>
                  </a:cubicBezTo>
                  <a:lnTo>
                    <a:pt x="2185" y="11208"/>
                  </a:lnTo>
                  <a:lnTo>
                    <a:pt x="2487" y="1"/>
                  </a:ln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6"/>
            <p:cNvSpPr/>
            <p:nvPr/>
          </p:nvSpPr>
          <p:spPr>
            <a:xfrm>
              <a:off x="8515264" y="-187647"/>
              <a:ext cx="171148" cy="293292"/>
            </a:xfrm>
            <a:custGeom>
              <a:avLst/>
              <a:gdLst/>
              <a:ahLst/>
              <a:cxnLst/>
              <a:rect l="l" t="t" r="r" b="b"/>
              <a:pathLst>
                <a:path w="1177" h="2017" extrusionOk="0">
                  <a:moveTo>
                    <a:pt x="571" y="0"/>
                  </a:moveTo>
                  <a:lnTo>
                    <a:pt x="67" y="555"/>
                  </a:lnTo>
                  <a:cubicBezTo>
                    <a:pt x="0" y="908"/>
                    <a:pt x="185" y="1412"/>
                    <a:pt x="319" y="2017"/>
                  </a:cubicBezTo>
                  <a:lnTo>
                    <a:pt x="1176" y="1025"/>
                  </a:lnTo>
                  <a:cubicBezTo>
                    <a:pt x="756" y="874"/>
                    <a:pt x="504" y="437"/>
                    <a:pt x="571" y="0"/>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6"/>
            <p:cNvSpPr/>
            <p:nvPr/>
          </p:nvSpPr>
          <p:spPr>
            <a:xfrm>
              <a:off x="8686267" y="-280564"/>
              <a:ext cx="400895" cy="422852"/>
            </a:xfrm>
            <a:custGeom>
              <a:avLst/>
              <a:gdLst/>
              <a:ahLst/>
              <a:cxnLst/>
              <a:rect l="l" t="t" r="r" b="b"/>
              <a:pathLst>
                <a:path w="2757" h="2908" extrusionOk="0">
                  <a:moveTo>
                    <a:pt x="2134" y="1"/>
                  </a:moveTo>
                  <a:cubicBezTo>
                    <a:pt x="2134" y="613"/>
                    <a:pt x="880" y="1665"/>
                    <a:pt x="39" y="1665"/>
                  </a:cubicBezTo>
                  <a:cubicBezTo>
                    <a:pt x="26" y="1665"/>
                    <a:pt x="13" y="1665"/>
                    <a:pt x="0" y="1664"/>
                  </a:cubicBezTo>
                  <a:lnTo>
                    <a:pt x="0" y="1664"/>
                  </a:lnTo>
                  <a:lnTo>
                    <a:pt x="1076" y="2908"/>
                  </a:lnTo>
                  <a:cubicBezTo>
                    <a:pt x="1815" y="2185"/>
                    <a:pt x="2588" y="1379"/>
                    <a:pt x="2756" y="690"/>
                  </a:cubicBezTo>
                  <a:lnTo>
                    <a:pt x="2134" y="1"/>
                  </a:ln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6"/>
            <p:cNvSpPr/>
            <p:nvPr/>
          </p:nvSpPr>
          <p:spPr>
            <a:xfrm>
              <a:off x="8867012" y="-258607"/>
              <a:ext cx="300708" cy="1138851"/>
            </a:xfrm>
            <a:custGeom>
              <a:avLst/>
              <a:gdLst/>
              <a:ahLst/>
              <a:cxnLst/>
              <a:rect l="l" t="t" r="r" b="b"/>
              <a:pathLst>
                <a:path w="2068" h="7832" extrusionOk="0">
                  <a:moveTo>
                    <a:pt x="1043" y="1"/>
                  </a:moveTo>
                  <a:cubicBezTo>
                    <a:pt x="370" y="2219"/>
                    <a:pt x="1" y="5395"/>
                    <a:pt x="51" y="7831"/>
                  </a:cubicBezTo>
                  <a:cubicBezTo>
                    <a:pt x="589" y="5916"/>
                    <a:pt x="1916" y="2387"/>
                    <a:pt x="1916" y="2387"/>
                  </a:cubicBezTo>
                  <a:cubicBezTo>
                    <a:pt x="1916" y="2387"/>
                    <a:pt x="1076" y="1950"/>
                    <a:pt x="1127" y="1883"/>
                  </a:cubicBezTo>
                  <a:lnTo>
                    <a:pt x="1127" y="1883"/>
                  </a:lnTo>
                  <a:lnTo>
                    <a:pt x="2068" y="1916"/>
                  </a:lnTo>
                  <a:lnTo>
                    <a:pt x="2068" y="1916"/>
                  </a:lnTo>
                  <a:lnTo>
                    <a:pt x="1899" y="707"/>
                  </a:lnTo>
                  <a:lnTo>
                    <a:pt x="1043" y="1"/>
                  </a:lnTo>
                  <a:close/>
                </a:path>
              </a:pathLst>
            </a:custGeom>
            <a:solidFill>
              <a:srgbClr val="DED4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6"/>
            <p:cNvSpPr/>
            <p:nvPr/>
          </p:nvSpPr>
          <p:spPr>
            <a:xfrm>
              <a:off x="8388176" y="-160746"/>
              <a:ext cx="185834" cy="1033574"/>
            </a:xfrm>
            <a:custGeom>
              <a:avLst/>
              <a:gdLst/>
              <a:ahLst/>
              <a:cxnLst/>
              <a:rect l="l" t="t" r="r" b="b"/>
              <a:pathLst>
                <a:path w="1278" h="7108" extrusionOk="0">
                  <a:moveTo>
                    <a:pt x="1277" y="0"/>
                  </a:moveTo>
                  <a:lnTo>
                    <a:pt x="572" y="286"/>
                  </a:lnTo>
                  <a:lnTo>
                    <a:pt x="68" y="1159"/>
                  </a:lnTo>
                  <a:lnTo>
                    <a:pt x="740" y="1243"/>
                  </a:lnTo>
                  <a:cubicBezTo>
                    <a:pt x="790" y="1311"/>
                    <a:pt x="0" y="1596"/>
                    <a:pt x="0" y="1596"/>
                  </a:cubicBezTo>
                  <a:cubicBezTo>
                    <a:pt x="0" y="1596"/>
                    <a:pt x="336" y="5192"/>
                    <a:pt x="874" y="7108"/>
                  </a:cubicBezTo>
                  <a:cubicBezTo>
                    <a:pt x="925" y="4654"/>
                    <a:pt x="1059" y="2218"/>
                    <a:pt x="1277" y="0"/>
                  </a:cubicBezTo>
                  <a:close/>
                </a:path>
              </a:pathLst>
            </a:custGeom>
            <a:solidFill>
              <a:srgbClr val="DED4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6"/>
            <p:cNvSpPr/>
            <p:nvPr/>
          </p:nvSpPr>
          <p:spPr>
            <a:xfrm>
              <a:off x="8373489" y="-990312"/>
              <a:ext cx="681827" cy="842215"/>
            </a:xfrm>
            <a:custGeom>
              <a:avLst/>
              <a:gdLst/>
              <a:ahLst/>
              <a:cxnLst/>
              <a:rect l="l" t="t" r="r" b="b"/>
              <a:pathLst>
                <a:path w="4689" h="5792" extrusionOk="0">
                  <a:moveTo>
                    <a:pt x="2982" y="0"/>
                  </a:moveTo>
                  <a:cubicBezTo>
                    <a:pt x="2744" y="0"/>
                    <a:pt x="2511" y="22"/>
                    <a:pt x="2303" y="26"/>
                  </a:cubicBezTo>
                  <a:cubicBezTo>
                    <a:pt x="1261" y="76"/>
                    <a:pt x="303" y="799"/>
                    <a:pt x="253" y="2395"/>
                  </a:cubicBezTo>
                  <a:cubicBezTo>
                    <a:pt x="286" y="2479"/>
                    <a:pt x="337" y="2580"/>
                    <a:pt x="387" y="2664"/>
                  </a:cubicBezTo>
                  <a:lnTo>
                    <a:pt x="51" y="3571"/>
                  </a:lnTo>
                  <a:cubicBezTo>
                    <a:pt x="1" y="3706"/>
                    <a:pt x="85" y="3874"/>
                    <a:pt x="236" y="3907"/>
                  </a:cubicBezTo>
                  <a:lnTo>
                    <a:pt x="471" y="3974"/>
                  </a:lnTo>
                  <a:lnTo>
                    <a:pt x="471" y="4815"/>
                  </a:lnTo>
                  <a:cubicBezTo>
                    <a:pt x="487" y="5202"/>
                    <a:pt x="659" y="5792"/>
                    <a:pt x="1150" y="5792"/>
                  </a:cubicBezTo>
                  <a:cubicBezTo>
                    <a:pt x="1170" y="5792"/>
                    <a:pt x="1190" y="5791"/>
                    <a:pt x="1210" y="5789"/>
                  </a:cubicBezTo>
                  <a:cubicBezTo>
                    <a:pt x="2756" y="5621"/>
                    <a:pt x="3344" y="4882"/>
                    <a:pt x="3227" y="3521"/>
                  </a:cubicBezTo>
                  <a:cubicBezTo>
                    <a:pt x="3270" y="3517"/>
                    <a:pt x="3318" y="3515"/>
                    <a:pt x="3370" y="3515"/>
                  </a:cubicBezTo>
                  <a:cubicBezTo>
                    <a:pt x="3498" y="3515"/>
                    <a:pt x="3648" y="3524"/>
                    <a:pt x="3796" y="3524"/>
                  </a:cubicBezTo>
                  <a:cubicBezTo>
                    <a:pt x="4098" y="3524"/>
                    <a:pt x="4390" y="3488"/>
                    <a:pt x="4470" y="3269"/>
                  </a:cubicBezTo>
                  <a:cubicBezTo>
                    <a:pt x="4621" y="2882"/>
                    <a:pt x="4689" y="2479"/>
                    <a:pt x="4672" y="2059"/>
                  </a:cubicBezTo>
                  <a:cubicBezTo>
                    <a:pt x="4582" y="230"/>
                    <a:pt x="3761" y="0"/>
                    <a:pt x="2982"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6"/>
            <p:cNvSpPr/>
            <p:nvPr/>
          </p:nvSpPr>
          <p:spPr>
            <a:xfrm>
              <a:off x="8389921" y="-1028700"/>
              <a:ext cx="721670" cy="679065"/>
            </a:xfrm>
            <a:custGeom>
              <a:avLst/>
              <a:gdLst/>
              <a:ahLst/>
              <a:cxnLst/>
              <a:rect l="l" t="t" r="r" b="b"/>
              <a:pathLst>
                <a:path w="4963" h="4670" extrusionOk="0">
                  <a:moveTo>
                    <a:pt x="2253" y="0"/>
                  </a:moveTo>
                  <a:cubicBezTo>
                    <a:pt x="353" y="0"/>
                    <a:pt x="1" y="1350"/>
                    <a:pt x="425" y="1415"/>
                  </a:cubicBezTo>
                  <a:cubicBezTo>
                    <a:pt x="770" y="1340"/>
                    <a:pt x="1053" y="1305"/>
                    <a:pt x="1285" y="1305"/>
                  </a:cubicBezTo>
                  <a:cubicBezTo>
                    <a:pt x="2557" y="1305"/>
                    <a:pt x="2306" y="2362"/>
                    <a:pt x="2391" y="3684"/>
                  </a:cubicBezTo>
                  <a:cubicBezTo>
                    <a:pt x="2438" y="3687"/>
                    <a:pt x="2477" y="3689"/>
                    <a:pt x="2512" y="3689"/>
                  </a:cubicBezTo>
                  <a:cubicBezTo>
                    <a:pt x="2649" y="3689"/>
                    <a:pt x="2710" y="3667"/>
                    <a:pt x="2912" y="3667"/>
                  </a:cubicBezTo>
                  <a:cubicBezTo>
                    <a:pt x="3046" y="3499"/>
                    <a:pt x="3382" y="3129"/>
                    <a:pt x="3383" y="3129"/>
                  </a:cubicBezTo>
                  <a:lnTo>
                    <a:pt x="3383" y="3129"/>
                  </a:lnTo>
                  <a:cubicBezTo>
                    <a:pt x="3383" y="3130"/>
                    <a:pt x="2963" y="4670"/>
                    <a:pt x="3822" y="4670"/>
                  </a:cubicBezTo>
                  <a:cubicBezTo>
                    <a:pt x="3904" y="4670"/>
                    <a:pt x="3998" y="4656"/>
                    <a:pt x="4105" y="4625"/>
                  </a:cubicBezTo>
                  <a:cubicBezTo>
                    <a:pt x="4962" y="3583"/>
                    <a:pt x="4895" y="2592"/>
                    <a:pt x="4794" y="1836"/>
                  </a:cubicBezTo>
                  <a:cubicBezTo>
                    <a:pt x="4626" y="659"/>
                    <a:pt x="3618" y="54"/>
                    <a:pt x="2425" y="4"/>
                  </a:cubicBezTo>
                  <a:cubicBezTo>
                    <a:pt x="2366" y="2"/>
                    <a:pt x="2309" y="0"/>
                    <a:pt x="2253" y="0"/>
                  </a:cubicBezTo>
                  <a:close/>
                </a:path>
              </a:pathLst>
            </a:custGeom>
            <a:solidFill>
              <a:srgbClr val="362C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6"/>
            <p:cNvSpPr/>
            <p:nvPr/>
          </p:nvSpPr>
          <p:spPr>
            <a:xfrm>
              <a:off x="8798669" y="-651651"/>
              <a:ext cx="122290" cy="200230"/>
            </a:xfrm>
            <a:custGeom>
              <a:avLst/>
              <a:gdLst/>
              <a:ahLst/>
              <a:cxnLst/>
              <a:rect l="l" t="t" r="r" b="b"/>
              <a:pathLst>
                <a:path w="841" h="1377" extrusionOk="0">
                  <a:moveTo>
                    <a:pt x="406" y="0"/>
                  </a:moveTo>
                  <a:cubicBezTo>
                    <a:pt x="359" y="0"/>
                    <a:pt x="312" y="6"/>
                    <a:pt x="269" y="15"/>
                  </a:cubicBezTo>
                  <a:cubicBezTo>
                    <a:pt x="0" y="99"/>
                    <a:pt x="17" y="436"/>
                    <a:pt x="17" y="688"/>
                  </a:cubicBezTo>
                  <a:cubicBezTo>
                    <a:pt x="17" y="1057"/>
                    <a:pt x="51" y="1377"/>
                    <a:pt x="286" y="1377"/>
                  </a:cubicBezTo>
                  <a:cubicBezTo>
                    <a:pt x="538" y="1377"/>
                    <a:pt x="840" y="940"/>
                    <a:pt x="840" y="570"/>
                  </a:cubicBezTo>
                  <a:cubicBezTo>
                    <a:pt x="840" y="117"/>
                    <a:pt x="616" y="0"/>
                    <a:pt x="406"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6"/>
            <p:cNvSpPr/>
            <p:nvPr/>
          </p:nvSpPr>
          <p:spPr>
            <a:xfrm>
              <a:off x="8378433" y="354733"/>
              <a:ext cx="1163135" cy="1182765"/>
            </a:xfrm>
            <a:custGeom>
              <a:avLst/>
              <a:gdLst/>
              <a:ahLst/>
              <a:cxnLst/>
              <a:rect l="l" t="t" r="r" b="b"/>
              <a:pathLst>
                <a:path w="7999" h="8134" extrusionOk="0">
                  <a:moveTo>
                    <a:pt x="5663" y="0"/>
                  </a:moveTo>
                  <a:lnTo>
                    <a:pt x="6150" y="3378"/>
                  </a:lnTo>
                  <a:lnTo>
                    <a:pt x="2857" y="5831"/>
                  </a:lnTo>
                  <a:lnTo>
                    <a:pt x="0" y="8133"/>
                  </a:lnTo>
                  <a:lnTo>
                    <a:pt x="7998" y="8133"/>
                  </a:lnTo>
                  <a:lnTo>
                    <a:pt x="7864" y="471"/>
                  </a:lnTo>
                  <a:lnTo>
                    <a:pt x="5663" y="0"/>
                  </a:lnTo>
                  <a:close/>
                </a:path>
              </a:pathLst>
            </a:custGeom>
            <a:solidFill>
              <a:srgbClr val="918377">
                <a:alpha val="1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6"/>
            <p:cNvSpPr/>
            <p:nvPr/>
          </p:nvSpPr>
          <p:spPr>
            <a:xfrm>
              <a:off x="8417549" y="1126861"/>
              <a:ext cx="361635" cy="137267"/>
            </a:xfrm>
            <a:custGeom>
              <a:avLst/>
              <a:gdLst/>
              <a:ahLst/>
              <a:cxnLst/>
              <a:rect l="l" t="t" r="r" b="b"/>
              <a:pathLst>
                <a:path w="2487" h="944" extrusionOk="0">
                  <a:moveTo>
                    <a:pt x="321" y="0"/>
                  </a:moveTo>
                  <a:cubicBezTo>
                    <a:pt x="207" y="0"/>
                    <a:pt x="106" y="67"/>
                    <a:pt x="67" y="185"/>
                  </a:cubicBezTo>
                  <a:cubicBezTo>
                    <a:pt x="0" y="336"/>
                    <a:pt x="84" y="488"/>
                    <a:pt x="235" y="538"/>
                  </a:cubicBezTo>
                  <a:cubicBezTo>
                    <a:pt x="840" y="740"/>
                    <a:pt x="1479" y="874"/>
                    <a:pt x="2100" y="941"/>
                  </a:cubicBezTo>
                  <a:cubicBezTo>
                    <a:pt x="2113" y="942"/>
                    <a:pt x="2125" y="943"/>
                    <a:pt x="2137" y="943"/>
                  </a:cubicBezTo>
                  <a:cubicBezTo>
                    <a:pt x="2292" y="943"/>
                    <a:pt x="2439" y="845"/>
                    <a:pt x="2470" y="689"/>
                  </a:cubicBezTo>
                  <a:cubicBezTo>
                    <a:pt x="2487" y="521"/>
                    <a:pt x="2369" y="387"/>
                    <a:pt x="2201" y="387"/>
                  </a:cubicBezTo>
                  <a:cubicBezTo>
                    <a:pt x="1596" y="319"/>
                    <a:pt x="991" y="202"/>
                    <a:pt x="420" y="17"/>
                  </a:cubicBezTo>
                  <a:cubicBezTo>
                    <a:pt x="387" y="6"/>
                    <a:pt x="353" y="0"/>
                    <a:pt x="321"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6"/>
            <p:cNvSpPr/>
            <p:nvPr/>
          </p:nvSpPr>
          <p:spPr>
            <a:xfrm>
              <a:off x="8717966" y="1178191"/>
              <a:ext cx="237164" cy="251705"/>
            </a:xfrm>
            <a:custGeom>
              <a:avLst/>
              <a:gdLst/>
              <a:ahLst/>
              <a:cxnLst/>
              <a:rect l="l" t="t" r="r" b="b"/>
              <a:pathLst>
                <a:path w="1631" h="1731" extrusionOk="0">
                  <a:moveTo>
                    <a:pt x="1362" y="0"/>
                  </a:moveTo>
                  <a:lnTo>
                    <a:pt x="1" y="235"/>
                  </a:lnTo>
                  <a:lnTo>
                    <a:pt x="270" y="1731"/>
                  </a:lnTo>
                  <a:lnTo>
                    <a:pt x="1631" y="1479"/>
                  </a:lnTo>
                  <a:lnTo>
                    <a:pt x="1362" y="0"/>
                  </a:lnTo>
                  <a:close/>
                </a:path>
              </a:pathLst>
            </a:custGeom>
            <a:solidFill>
              <a:srgbClr val="F7C1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6"/>
            <p:cNvSpPr/>
            <p:nvPr/>
          </p:nvSpPr>
          <p:spPr>
            <a:xfrm>
              <a:off x="8285516" y="1196804"/>
              <a:ext cx="381265" cy="130724"/>
            </a:xfrm>
            <a:custGeom>
              <a:avLst/>
              <a:gdLst/>
              <a:ahLst/>
              <a:cxnLst/>
              <a:rect l="l" t="t" r="r" b="b"/>
              <a:pathLst>
                <a:path w="2622" h="899" extrusionOk="0">
                  <a:moveTo>
                    <a:pt x="2344" y="0"/>
                  </a:moveTo>
                  <a:cubicBezTo>
                    <a:pt x="2325" y="0"/>
                    <a:pt x="2306" y="2"/>
                    <a:pt x="2286" y="7"/>
                  </a:cubicBezTo>
                  <a:lnTo>
                    <a:pt x="236" y="376"/>
                  </a:lnTo>
                  <a:cubicBezTo>
                    <a:pt x="101" y="410"/>
                    <a:pt x="1" y="544"/>
                    <a:pt x="34" y="679"/>
                  </a:cubicBezTo>
                  <a:cubicBezTo>
                    <a:pt x="50" y="803"/>
                    <a:pt x="166" y="899"/>
                    <a:pt x="290" y="899"/>
                  </a:cubicBezTo>
                  <a:cubicBezTo>
                    <a:pt x="300" y="899"/>
                    <a:pt x="310" y="898"/>
                    <a:pt x="320" y="897"/>
                  </a:cubicBezTo>
                  <a:lnTo>
                    <a:pt x="2387" y="511"/>
                  </a:lnTo>
                  <a:cubicBezTo>
                    <a:pt x="2521" y="494"/>
                    <a:pt x="2622" y="359"/>
                    <a:pt x="2588" y="208"/>
                  </a:cubicBezTo>
                  <a:cubicBezTo>
                    <a:pt x="2574" y="91"/>
                    <a:pt x="2470" y="0"/>
                    <a:pt x="2344"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6"/>
            <p:cNvSpPr/>
            <p:nvPr/>
          </p:nvSpPr>
          <p:spPr>
            <a:xfrm>
              <a:off x="8354004" y="1290157"/>
              <a:ext cx="220005" cy="101060"/>
            </a:xfrm>
            <a:custGeom>
              <a:avLst/>
              <a:gdLst/>
              <a:ahLst/>
              <a:cxnLst/>
              <a:rect l="l" t="t" r="r" b="b"/>
              <a:pathLst>
                <a:path w="1513" h="695" extrusionOk="0">
                  <a:moveTo>
                    <a:pt x="1214" y="1"/>
                  </a:moveTo>
                  <a:cubicBezTo>
                    <a:pt x="1202" y="1"/>
                    <a:pt x="1189" y="2"/>
                    <a:pt x="1176" y="3"/>
                  </a:cubicBezTo>
                  <a:lnTo>
                    <a:pt x="235" y="171"/>
                  </a:lnTo>
                  <a:cubicBezTo>
                    <a:pt x="101" y="205"/>
                    <a:pt x="0" y="339"/>
                    <a:pt x="34" y="474"/>
                  </a:cubicBezTo>
                  <a:cubicBezTo>
                    <a:pt x="49" y="612"/>
                    <a:pt x="163" y="694"/>
                    <a:pt x="285" y="694"/>
                  </a:cubicBezTo>
                  <a:cubicBezTo>
                    <a:pt x="297" y="694"/>
                    <a:pt x="308" y="693"/>
                    <a:pt x="319" y="692"/>
                  </a:cubicBezTo>
                  <a:lnTo>
                    <a:pt x="1277" y="507"/>
                  </a:lnTo>
                  <a:cubicBezTo>
                    <a:pt x="1412" y="490"/>
                    <a:pt x="1512" y="356"/>
                    <a:pt x="1479" y="221"/>
                  </a:cubicBezTo>
                  <a:cubicBezTo>
                    <a:pt x="1463" y="83"/>
                    <a:pt x="1349" y="1"/>
                    <a:pt x="1214" y="1"/>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6"/>
            <p:cNvSpPr/>
            <p:nvPr/>
          </p:nvSpPr>
          <p:spPr>
            <a:xfrm>
              <a:off x="8427291" y="1355592"/>
              <a:ext cx="198048" cy="96698"/>
            </a:xfrm>
            <a:custGeom>
              <a:avLst/>
              <a:gdLst/>
              <a:ahLst/>
              <a:cxnLst/>
              <a:rect l="l" t="t" r="r" b="b"/>
              <a:pathLst>
                <a:path w="1362" h="665" extrusionOk="0">
                  <a:moveTo>
                    <a:pt x="1095" y="0"/>
                  </a:moveTo>
                  <a:cubicBezTo>
                    <a:pt x="1077" y="0"/>
                    <a:pt x="1060" y="2"/>
                    <a:pt x="1042" y="7"/>
                  </a:cubicBezTo>
                  <a:lnTo>
                    <a:pt x="252" y="158"/>
                  </a:lnTo>
                  <a:cubicBezTo>
                    <a:pt x="101" y="175"/>
                    <a:pt x="0" y="309"/>
                    <a:pt x="34" y="444"/>
                  </a:cubicBezTo>
                  <a:cubicBezTo>
                    <a:pt x="49" y="582"/>
                    <a:pt x="163" y="664"/>
                    <a:pt x="298" y="664"/>
                  </a:cubicBezTo>
                  <a:cubicBezTo>
                    <a:pt x="311" y="664"/>
                    <a:pt x="324" y="663"/>
                    <a:pt x="336" y="662"/>
                  </a:cubicBezTo>
                  <a:lnTo>
                    <a:pt x="1126" y="511"/>
                  </a:lnTo>
                  <a:cubicBezTo>
                    <a:pt x="1260" y="494"/>
                    <a:pt x="1361" y="360"/>
                    <a:pt x="1344" y="208"/>
                  </a:cubicBezTo>
                  <a:cubicBezTo>
                    <a:pt x="1315" y="92"/>
                    <a:pt x="1210" y="0"/>
                    <a:pt x="1095"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6"/>
            <p:cNvSpPr/>
            <p:nvPr/>
          </p:nvSpPr>
          <p:spPr>
            <a:xfrm>
              <a:off x="8463935" y="1429460"/>
              <a:ext cx="173620" cy="86374"/>
            </a:xfrm>
            <a:custGeom>
              <a:avLst/>
              <a:gdLst/>
              <a:ahLst/>
              <a:cxnLst/>
              <a:rect l="l" t="t" r="r" b="b"/>
              <a:pathLst>
                <a:path w="1194" h="594" extrusionOk="0">
                  <a:moveTo>
                    <a:pt x="938" y="1"/>
                  </a:moveTo>
                  <a:cubicBezTo>
                    <a:pt x="928" y="1"/>
                    <a:pt x="918" y="1"/>
                    <a:pt x="908" y="3"/>
                  </a:cubicBezTo>
                  <a:lnTo>
                    <a:pt x="202" y="137"/>
                  </a:lnTo>
                  <a:cubicBezTo>
                    <a:pt x="84" y="154"/>
                    <a:pt x="0" y="272"/>
                    <a:pt x="17" y="406"/>
                  </a:cubicBezTo>
                  <a:cubicBezTo>
                    <a:pt x="32" y="514"/>
                    <a:pt x="132" y="593"/>
                    <a:pt x="252" y="593"/>
                  </a:cubicBezTo>
                  <a:cubicBezTo>
                    <a:pt x="263" y="593"/>
                    <a:pt x="274" y="592"/>
                    <a:pt x="286" y="591"/>
                  </a:cubicBezTo>
                  <a:lnTo>
                    <a:pt x="992" y="456"/>
                  </a:lnTo>
                  <a:cubicBezTo>
                    <a:pt x="1109" y="440"/>
                    <a:pt x="1193" y="322"/>
                    <a:pt x="1176" y="188"/>
                  </a:cubicBezTo>
                  <a:cubicBezTo>
                    <a:pt x="1146" y="80"/>
                    <a:pt x="1045" y="1"/>
                    <a:pt x="938" y="1"/>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6"/>
            <p:cNvSpPr/>
            <p:nvPr/>
          </p:nvSpPr>
          <p:spPr>
            <a:xfrm>
              <a:off x="8605564" y="1178482"/>
              <a:ext cx="242108" cy="307688"/>
            </a:xfrm>
            <a:custGeom>
              <a:avLst/>
              <a:gdLst/>
              <a:ahLst/>
              <a:cxnLst/>
              <a:rect l="l" t="t" r="r" b="b"/>
              <a:pathLst>
                <a:path w="1665" h="2116" extrusionOk="0">
                  <a:moveTo>
                    <a:pt x="753" y="0"/>
                  </a:moveTo>
                  <a:cubicBezTo>
                    <a:pt x="705" y="0"/>
                    <a:pt x="655" y="5"/>
                    <a:pt x="606" y="15"/>
                  </a:cubicBezTo>
                  <a:lnTo>
                    <a:pt x="1" y="133"/>
                  </a:lnTo>
                  <a:lnTo>
                    <a:pt x="371" y="2115"/>
                  </a:lnTo>
                  <a:lnTo>
                    <a:pt x="975" y="2014"/>
                  </a:lnTo>
                  <a:cubicBezTo>
                    <a:pt x="1379" y="1930"/>
                    <a:pt x="1664" y="1544"/>
                    <a:pt x="1580" y="1124"/>
                  </a:cubicBezTo>
                  <a:lnTo>
                    <a:pt x="1496" y="620"/>
                  </a:lnTo>
                  <a:cubicBezTo>
                    <a:pt x="1422" y="264"/>
                    <a:pt x="1113" y="0"/>
                    <a:pt x="753" y="0"/>
                  </a:cubicBez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6"/>
            <p:cNvSpPr/>
            <p:nvPr/>
          </p:nvSpPr>
          <p:spPr>
            <a:xfrm>
              <a:off x="8495634" y="1197676"/>
              <a:ext cx="176092" cy="298672"/>
            </a:xfrm>
            <a:custGeom>
              <a:avLst/>
              <a:gdLst/>
              <a:ahLst/>
              <a:cxnLst/>
              <a:rect l="l" t="t" r="r" b="b"/>
              <a:pathLst>
                <a:path w="1211" h="2054" extrusionOk="0">
                  <a:moveTo>
                    <a:pt x="858" y="1"/>
                  </a:moveTo>
                  <a:lnTo>
                    <a:pt x="236" y="101"/>
                  </a:lnTo>
                  <a:cubicBezTo>
                    <a:pt x="102" y="135"/>
                    <a:pt x="1" y="269"/>
                    <a:pt x="34" y="404"/>
                  </a:cubicBezTo>
                  <a:cubicBezTo>
                    <a:pt x="55" y="400"/>
                    <a:pt x="75" y="398"/>
                    <a:pt x="94" y="398"/>
                  </a:cubicBezTo>
                  <a:cubicBezTo>
                    <a:pt x="379" y="398"/>
                    <a:pt x="433" y="845"/>
                    <a:pt x="118" y="908"/>
                  </a:cubicBezTo>
                  <a:cubicBezTo>
                    <a:pt x="149" y="1032"/>
                    <a:pt x="267" y="1128"/>
                    <a:pt x="391" y="1128"/>
                  </a:cubicBezTo>
                  <a:cubicBezTo>
                    <a:pt x="401" y="1128"/>
                    <a:pt x="411" y="1128"/>
                    <a:pt x="421" y="1126"/>
                  </a:cubicBezTo>
                  <a:lnTo>
                    <a:pt x="459" y="1119"/>
                  </a:lnTo>
                  <a:lnTo>
                    <a:pt x="459" y="1119"/>
                  </a:lnTo>
                  <a:cubicBezTo>
                    <a:pt x="337" y="1155"/>
                    <a:pt x="271" y="1277"/>
                    <a:pt x="286" y="1412"/>
                  </a:cubicBezTo>
                  <a:cubicBezTo>
                    <a:pt x="316" y="1529"/>
                    <a:pt x="421" y="1620"/>
                    <a:pt x="536" y="1620"/>
                  </a:cubicBezTo>
                  <a:cubicBezTo>
                    <a:pt x="553" y="1620"/>
                    <a:pt x="571" y="1618"/>
                    <a:pt x="589" y="1614"/>
                  </a:cubicBezTo>
                  <a:lnTo>
                    <a:pt x="673" y="1597"/>
                  </a:lnTo>
                  <a:lnTo>
                    <a:pt x="673" y="1597"/>
                  </a:lnTo>
                  <a:cubicBezTo>
                    <a:pt x="555" y="1630"/>
                    <a:pt x="471" y="1748"/>
                    <a:pt x="488" y="1866"/>
                  </a:cubicBezTo>
                  <a:cubicBezTo>
                    <a:pt x="503" y="1986"/>
                    <a:pt x="613" y="2053"/>
                    <a:pt x="721" y="2053"/>
                  </a:cubicBezTo>
                  <a:cubicBezTo>
                    <a:pt x="733" y="2053"/>
                    <a:pt x="745" y="2052"/>
                    <a:pt x="757" y="2050"/>
                  </a:cubicBezTo>
                  <a:lnTo>
                    <a:pt x="1211" y="1966"/>
                  </a:lnTo>
                  <a:lnTo>
                    <a:pt x="858" y="1"/>
                  </a:lnTo>
                  <a:close/>
                </a:path>
              </a:pathLst>
            </a:custGeom>
            <a:solidFill>
              <a:srgbClr val="8E5A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6"/>
            <p:cNvSpPr/>
            <p:nvPr/>
          </p:nvSpPr>
          <p:spPr>
            <a:xfrm>
              <a:off x="8776712" y="1141548"/>
              <a:ext cx="227276" cy="303034"/>
            </a:xfrm>
            <a:custGeom>
              <a:avLst/>
              <a:gdLst/>
              <a:ahLst/>
              <a:cxnLst/>
              <a:rect l="l" t="t" r="r" b="b"/>
              <a:pathLst>
                <a:path w="1563" h="2084" extrusionOk="0">
                  <a:moveTo>
                    <a:pt x="991" y="0"/>
                  </a:moveTo>
                  <a:lnTo>
                    <a:pt x="0" y="303"/>
                  </a:lnTo>
                  <a:lnTo>
                    <a:pt x="555" y="2084"/>
                  </a:lnTo>
                  <a:lnTo>
                    <a:pt x="1563" y="1748"/>
                  </a:lnTo>
                  <a:lnTo>
                    <a:pt x="9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6"/>
            <p:cNvSpPr/>
            <p:nvPr/>
          </p:nvSpPr>
          <p:spPr>
            <a:xfrm>
              <a:off x="8832840" y="-15918"/>
              <a:ext cx="950545" cy="1475184"/>
            </a:xfrm>
            <a:custGeom>
              <a:avLst/>
              <a:gdLst/>
              <a:ahLst/>
              <a:cxnLst/>
              <a:rect l="l" t="t" r="r" b="b"/>
              <a:pathLst>
                <a:path w="6537" h="10145" extrusionOk="0">
                  <a:moveTo>
                    <a:pt x="3937" y="0"/>
                  </a:moveTo>
                  <a:cubicBezTo>
                    <a:pt x="3633" y="0"/>
                    <a:pt x="3329" y="158"/>
                    <a:pt x="3075" y="432"/>
                  </a:cubicBezTo>
                  <a:cubicBezTo>
                    <a:pt x="2639" y="886"/>
                    <a:pt x="2420" y="1508"/>
                    <a:pt x="2437" y="2129"/>
                  </a:cubicBezTo>
                  <a:cubicBezTo>
                    <a:pt x="2504" y="2768"/>
                    <a:pt x="3596" y="6112"/>
                    <a:pt x="3596" y="6112"/>
                  </a:cubicBezTo>
                  <a:cubicBezTo>
                    <a:pt x="3596" y="6112"/>
                    <a:pt x="1882" y="7120"/>
                    <a:pt x="1" y="8145"/>
                  </a:cubicBezTo>
                  <a:lnTo>
                    <a:pt x="622" y="10144"/>
                  </a:lnTo>
                  <a:cubicBezTo>
                    <a:pt x="3092" y="9540"/>
                    <a:pt x="6537" y="8044"/>
                    <a:pt x="6352" y="6935"/>
                  </a:cubicBezTo>
                  <a:cubicBezTo>
                    <a:pt x="6066" y="5339"/>
                    <a:pt x="5663" y="3104"/>
                    <a:pt x="5293" y="1474"/>
                  </a:cubicBezTo>
                  <a:cubicBezTo>
                    <a:pt x="5176" y="987"/>
                    <a:pt x="4907" y="550"/>
                    <a:pt x="4521" y="214"/>
                  </a:cubicBezTo>
                  <a:cubicBezTo>
                    <a:pt x="4335" y="68"/>
                    <a:pt x="4135" y="0"/>
                    <a:pt x="3937" y="0"/>
                  </a:cubicBezTo>
                  <a:close/>
                </a:path>
              </a:pathLst>
            </a:custGeom>
            <a:solidFill>
              <a:srgbClr val="FFEF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6" name="Google Shape;936;p6"/>
          <p:cNvSpPr txBox="1"/>
          <p:nvPr/>
        </p:nvSpPr>
        <p:spPr>
          <a:xfrm rot="-1415169">
            <a:off x="5927605" y="1585358"/>
            <a:ext cx="925449" cy="1139068"/>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lata"/>
              <a:buNone/>
            </a:pPr>
            <a:r>
              <a:rPr lang="es-CO" sz="4400" b="1" i="0" u="none" strike="noStrike" cap="none" dirty="0">
                <a:solidFill>
                  <a:schemeClr val="lt1"/>
                </a:solidFill>
                <a:latin typeface="Alata"/>
                <a:ea typeface="Alata"/>
                <a:cs typeface="Alata"/>
                <a:sym typeface="Alata"/>
              </a:rPr>
              <a:t>¿?</a:t>
            </a:r>
            <a:endParaRPr sz="5200" b="1" i="0" u="none" strike="noStrike" cap="none" dirty="0">
              <a:solidFill>
                <a:schemeClr val="dk1"/>
              </a:solidFill>
              <a:latin typeface="Alata"/>
              <a:ea typeface="Alata"/>
              <a:cs typeface="Alata"/>
              <a:sym typeface="Alat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7"/>
          <p:cNvSpPr/>
          <p:nvPr/>
        </p:nvSpPr>
        <p:spPr>
          <a:xfrm>
            <a:off x="4180114" y="1015802"/>
            <a:ext cx="4767941" cy="3879387"/>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7"/>
          <p:cNvSpPr/>
          <p:nvPr/>
        </p:nvSpPr>
        <p:spPr>
          <a:xfrm>
            <a:off x="265908" y="1015802"/>
            <a:ext cx="3472241" cy="3275475"/>
          </a:xfrm>
          <a:prstGeom prst="roundRect">
            <a:avLst>
              <a:gd name="adj" fmla="val 82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7"/>
          <p:cNvSpPr txBox="1">
            <a:spLocks noGrp="1"/>
          </p:cNvSpPr>
          <p:nvPr>
            <p:ph type="title"/>
          </p:nvPr>
        </p:nvSpPr>
        <p:spPr>
          <a:xfrm>
            <a:off x="714300" y="248311"/>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a:t>Objetivos</a:t>
            </a:r>
            <a:endParaRPr/>
          </a:p>
        </p:txBody>
      </p:sp>
      <p:sp>
        <p:nvSpPr>
          <p:cNvPr id="944" name="Google Shape;944;p7"/>
          <p:cNvSpPr txBox="1">
            <a:spLocks noGrp="1"/>
          </p:cNvSpPr>
          <p:nvPr>
            <p:ph type="subTitle" idx="1"/>
          </p:nvPr>
        </p:nvSpPr>
        <p:spPr>
          <a:xfrm>
            <a:off x="265907" y="1726544"/>
            <a:ext cx="3472241" cy="187070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s-CO"/>
              <a:t>Realizar un modelo para simular datos IoT mediante un lenguaje de programación para la posterior validación de estos y así facilitar pruebas de proyectos IoT para una región de Colombia.</a:t>
            </a:r>
            <a:endParaRPr/>
          </a:p>
          <a:p>
            <a:pPr marL="0" lvl="0" indent="0" algn="ctr" rtl="0">
              <a:lnSpc>
                <a:spcPct val="100000"/>
              </a:lnSpc>
              <a:spcBef>
                <a:spcPts val="0"/>
              </a:spcBef>
              <a:spcAft>
                <a:spcPts val="0"/>
              </a:spcAft>
              <a:buSzPts val="1400"/>
              <a:buNone/>
            </a:pPr>
            <a:endParaRPr/>
          </a:p>
        </p:txBody>
      </p:sp>
      <p:sp>
        <p:nvSpPr>
          <p:cNvPr id="945" name="Google Shape;945;p7"/>
          <p:cNvSpPr txBox="1">
            <a:spLocks noGrp="1"/>
          </p:cNvSpPr>
          <p:nvPr>
            <p:ph type="title" idx="2"/>
          </p:nvPr>
        </p:nvSpPr>
        <p:spPr>
          <a:xfrm>
            <a:off x="265908" y="1087090"/>
            <a:ext cx="3472241" cy="380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CO"/>
              <a:t>Objetivo general</a:t>
            </a:r>
            <a:endParaRPr/>
          </a:p>
        </p:txBody>
      </p:sp>
      <p:sp>
        <p:nvSpPr>
          <p:cNvPr id="946" name="Google Shape;946;p7"/>
          <p:cNvSpPr txBox="1">
            <a:spLocks noGrp="1"/>
          </p:cNvSpPr>
          <p:nvPr>
            <p:ph type="subTitle" idx="7"/>
          </p:nvPr>
        </p:nvSpPr>
        <p:spPr>
          <a:xfrm>
            <a:off x="4301836" y="1726265"/>
            <a:ext cx="4509655" cy="3468415"/>
          </a:xfrm>
          <a:prstGeom prst="rect">
            <a:avLst/>
          </a:prstGeom>
          <a:noFill/>
          <a:ln>
            <a:noFill/>
          </a:ln>
        </p:spPr>
        <p:txBody>
          <a:bodyPr spcFirstLastPara="1" wrap="square" lIns="91425" tIns="91425" rIns="91425" bIns="91425" anchor="t" anchorCtr="0">
            <a:noAutofit/>
          </a:bodyPr>
          <a:lstStyle/>
          <a:p>
            <a:pPr marL="342900" lvl="0" indent="-342900" algn="just" rtl="0">
              <a:lnSpc>
                <a:spcPct val="100000"/>
              </a:lnSpc>
              <a:spcBef>
                <a:spcPts val="800"/>
              </a:spcBef>
              <a:spcAft>
                <a:spcPts val="0"/>
              </a:spcAft>
              <a:buSzPts val="1400"/>
              <a:buFont typeface="Noto Sans Symbols"/>
              <a:buChar char="∙"/>
            </a:pPr>
            <a:r>
              <a:rPr lang="es-MX" dirty="0"/>
              <a:t>Diseñar los algoritmos de simulación para las diferentes variables climáticas. </a:t>
            </a:r>
            <a:r>
              <a:rPr lang="es-CO" dirty="0"/>
              <a:t>. </a:t>
            </a:r>
            <a:endParaRPr dirty="0"/>
          </a:p>
          <a:p>
            <a:pPr marL="342900" lvl="0" indent="-342900" algn="just" rtl="0">
              <a:lnSpc>
                <a:spcPct val="100000"/>
              </a:lnSpc>
              <a:spcBef>
                <a:spcPts val="800"/>
              </a:spcBef>
              <a:spcAft>
                <a:spcPts val="0"/>
              </a:spcAft>
              <a:buSzPts val="1400"/>
              <a:buFont typeface="Noto Sans Symbols"/>
              <a:buChar char="∙"/>
            </a:pPr>
            <a:r>
              <a:rPr lang="es-MX" dirty="0"/>
              <a:t>Desarrollar los modelos de simulación de datos de un entorno climático</a:t>
            </a:r>
            <a:r>
              <a:rPr lang="es-CO" dirty="0"/>
              <a:t>.</a:t>
            </a:r>
            <a:endParaRPr dirty="0"/>
          </a:p>
          <a:p>
            <a:pPr marL="342900" lvl="0" indent="-342900" algn="just" rtl="0">
              <a:lnSpc>
                <a:spcPct val="100000"/>
              </a:lnSpc>
              <a:spcBef>
                <a:spcPts val="800"/>
              </a:spcBef>
              <a:spcAft>
                <a:spcPts val="0"/>
              </a:spcAft>
              <a:buSzPts val="1400"/>
              <a:buFont typeface="Noto Sans Symbols"/>
              <a:buChar char="∙"/>
            </a:pPr>
            <a:r>
              <a:rPr lang="es-CO" dirty="0"/>
              <a:t>Generar datos e información mediante los algoritmos desarrollados. </a:t>
            </a:r>
            <a:endParaRPr dirty="0"/>
          </a:p>
          <a:p>
            <a:pPr marL="342900" lvl="0" indent="-342900" algn="just" rtl="0">
              <a:lnSpc>
                <a:spcPct val="100000"/>
              </a:lnSpc>
              <a:spcBef>
                <a:spcPts val="800"/>
              </a:spcBef>
              <a:spcAft>
                <a:spcPts val="0"/>
              </a:spcAft>
              <a:buSzPts val="1400"/>
              <a:buFont typeface="Noto Sans Symbols"/>
              <a:buChar char="∙"/>
            </a:pPr>
            <a:r>
              <a:rPr lang="es-CO" dirty="0"/>
              <a:t>Realizar pruebas funcionales para comprobar la validez de los datos simulados.</a:t>
            </a:r>
            <a:endParaRPr dirty="0"/>
          </a:p>
          <a:p>
            <a:pPr marL="342900" lvl="0" indent="-254000" algn="just" rtl="0">
              <a:lnSpc>
                <a:spcPct val="100000"/>
              </a:lnSpc>
              <a:spcBef>
                <a:spcPts val="800"/>
              </a:spcBef>
              <a:spcAft>
                <a:spcPts val="0"/>
              </a:spcAft>
              <a:buSzPts val="1400"/>
              <a:buFont typeface="Noto Sans Symbols"/>
              <a:buNone/>
            </a:pPr>
            <a:endParaRPr dirty="0">
              <a:solidFill>
                <a:schemeClr val="dk1"/>
              </a:solidFill>
              <a:latin typeface="Barlow"/>
              <a:ea typeface="Barlow"/>
              <a:cs typeface="Barlow"/>
              <a:sym typeface="Barlow"/>
            </a:endParaRPr>
          </a:p>
          <a:p>
            <a:pPr marL="457200" lvl="0" indent="-342900" algn="just" rtl="0">
              <a:lnSpc>
                <a:spcPct val="100000"/>
              </a:lnSpc>
              <a:spcBef>
                <a:spcPts val="0"/>
              </a:spcBef>
              <a:spcAft>
                <a:spcPts val="0"/>
              </a:spcAft>
              <a:buSzPts val="1400"/>
              <a:buNone/>
            </a:pPr>
            <a:endParaRPr dirty="0">
              <a:solidFill>
                <a:schemeClr val="dk1"/>
              </a:solidFill>
              <a:latin typeface="Barlow"/>
              <a:ea typeface="Barlow"/>
              <a:cs typeface="Barlow"/>
              <a:sym typeface="Barlow"/>
            </a:endParaRPr>
          </a:p>
          <a:p>
            <a:pPr marL="342900" lvl="0" indent="-254000" algn="just" rtl="0">
              <a:lnSpc>
                <a:spcPct val="100000"/>
              </a:lnSpc>
              <a:spcBef>
                <a:spcPts val="0"/>
              </a:spcBef>
              <a:spcAft>
                <a:spcPts val="0"/>
              </a:spcAft>
              <a:buSzPts val="1400"/>
              <a:buFont typeface="Noto Sans Symbols"/>
              <a:buNone/>
            </a:pPr>
            <a:endParaRPr dirty="0">
              <a:solidFill>
                <a:schemeClr val="dk1"/>
              </a:solidFill>
              <a:latin typeface="Barlow"/>
              <a:ea typeface="Barlow"/>
              <a:cs typeface="Barlow"/>
              <a:sym typeface="Barlow"/>
            </a:endParaRPr>
          </a:p>
        </p:txBody>
      </p:sp>
      <p:sp>
        <p:nvSpPr>
          <p:cNvPr id="947" name="Google Shape;947;p7"/>
          <p:cNvSpPr txBox="1">
            <a:spLocks noGrp="1"/>
          </p:cNvSpPr>
          <p:nvPr>
            <p:ph type="title" idx="8"/>
          </p:nvPr>
        </p:nvSpPr>
        <p:spPr>
          <a:xfrm>
            <a:off x="4180114" y="1087077"/>
            <a:ext cx="4767941" cy="45089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CO"/>
              <a:t>Objetivos especificos</a:t>
            </a:r>
            <a:endParaRPr/>
          </a:p>
        </p:txBody>
      </p:sp>
      <p:sp>
        <p:nvSpPr>
          <p:cNvPr id="948" name="Google Shape;948;p7"/>
          <p:cNvSpPr/>
          <p:nvPr/>
        </p:nvSpPr>
        <p:spPr>
          <a:xfrm>
            <a:off x="1246376" y="-838392"/>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7"/>
          <p:cNvSpPr/>
          <p:nvPr/>
        </p:nvSpPr>
        <p:spPr>
          <a:xfrm>
            <a:off x="1583291" y="-838392"/>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7"/>
          <p:cNvSpPr/>
          <p:nvPr/>
        </p:nvSpPr>
        <p:spPr>
          <a:xfrm>
            <a:off x="1920206" y="-838392"/>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7"/>
          <p:cNvSpPr/>
          <p:nvPr/>
        </p:nvSpPr>
        <p:spPr>
          <a:xfrm>
            <a:off x="896589" y="-838392"/>
            <a:ext cx="182310" cy="182364"/>
          </a:xfrm>
          <a:custGeom>
            <a:avLst/>
            <a:gdLst/>
            <a:ahLst/>
            <a:cxnLst/>
            <a:rect l="l" t="t" r="r" b="b"/>
            <a:pathLst>
              <a:path w="2504" h="2505" extrusionOk="0">
                <a:moveTo>
                  <a:pt x="807" y="1"/>
                </a:moveTo>
                <a:lnTo>
                  <a:pt x="807" y="807"/>
                </a:lnTo>
                <a:lnTo>
                  <a:pt x="0" y="807"/>
                </a:lnTo>
                <a:lnTo>
                  <a:pt x="0" y="1698"/>
                </a:lnTo>
                <a:lnTo>
                  <a:pt x="807" y="1698"/>
                </a:lnTo>
                <a:lnTo>
                  <a:pt x="807" y="2504"/>
                </a:lnTo>
                <a:lnTo>
                  <a:pt x="1697" y="2504"/>
                </a:lnTo>
                <a:lnTo>
                  <a:pt x="1697" y="1698"/>
                </a:lnTo>
                <a:lnTo>
                  <a:pt x="2504" y="1698"/>
                </a:lnTo>
                <a:lnTo>
                  <a:pt x="2504" y="807"/>
                </a:lnTo>
                <a:lnTo>
                  <a:pt x="1697" y="807"/>
                </a:lnTo>
                <a:lnTo>
                  <a:pt x="1697" y="1"/>
                </a:lnTo>
                <a:close/>
              </a:path>
            </a:pathLst>
          </a:custGeom>
          <a:solidFill>
            <a:srgbClr val="FF9D6C">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
                                        </p:tgtEl>
                                        <p:attrNameLst>
                                          <p:attrName>style.visibility</p:attrName>
                                        </p:attrNameLst>
                                      </p:cBhvr>
                                      <p:to>
                                        <p:strVal val="visible"/>
                                      </p:to>
                                    </p:set>
                                    <p:animEffect transition="in" filter="fade">
                                      <p:cBhvr>
                                        <p:cTn id="7" dur="500"/>
                                        <p:tgtEl>
                                          <p:spTgt spid="9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4">
                                            <p:txEl>
                                              <p:pRg st="0" end="0"/>
                                            </p:txEl>
                                          </p:spTgt>
                                        </p:tgtEl>
                                        <p:attrNameLst>
                                          <p:attrName>style.visibility</p:attrName>
                                        </p:attrNameLst>
                                      </p:cBhvr>
                                      <p:to>
                                        <p:strVal val="visible"/>
                                      </p:to>
                                    </p:set>
                                    <p:animEffect transition="in" filter="fade">
                                      <p:cBhvr>
                                        <p:cTn id="10" dur="500"/>
                                        <p:tgtEl>
                                          <p:spTgt spid="94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5"/>
                                        </p:tgtEl>
                                        <p:attrNameLst>
                                          <p:attrName>style.visibility</p:attrName>
                                        </p:attrNameLst>
                                      </p:cBhvr>
                                      <p:to>
                                        <p:strVal val="visible"/>
                                      </p:to>
                                    </p:set>
                                    <p:animEffect transition="in" filter="fade">
                                      <p:cBhvr>
                                        <p:cTn id="13" dur="500"/>
                                        <p:tgtEl>
                                          <p:spTgt spid="9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41"/>
                                        </p:tgtEl>
                                        <p:attrNameLst>
                                          <p:attrName>style.visibility</p:attrName>
                                        </p:attrNameLst>
                                      </p:cBhvr>
                                      <p:to>
                                        <p:strVal val="visible"/>
                                      </p:to>
                                    </p:set>
                                    <p:animEffect transition="in" filter="fade">
                                      <p:cBhvr>
                                        <p:cTn id="18" dur="500"/>
                                        <p:tgtEl>
                                          <p:spTgt spid="9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46">
                                            <p:txEl>
                                              <p:pRg st="0" end="0"/>
                                            </p:txEl>
                                          </p:spTgt>
                                        </p:tgtEl>
                                        <p:attrNameLst>
                                          <p:attrName>style.visibility</p:attrName>
                                        </p:attrNameLst>
                                      </p:cBhvr>
                                      <p:to>
                                        <p:strVal val="visible"/>
                                      </p:to>
                                    </p:set>
                                    <p:animEffect transition="in" filter="fade">
                                      <p:cBhvr>
                                        <p:cTn id="21" dur="500"/>
                                        <p:tgtEl>
                                          <p:spTgt spid="94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46">
                                            <p:txEl>
                                              <p:pRg st="1" end="1"/>
                                            </p:txEl>
                                          </p:spTgt>
                                        </p:tgtEl>
                                        <p:attrNameLst>
                                          <p:attrName>style.visibility</p:attrName>
                                        </p:attrNameLst>
                                      </p:cBhvr>
                                      <p:to>
                                        <p:strVal val="visible"/>
                                      </p:to>
                                    </p:set>
                                    <p:animEffect transition="in" filter="fade">
                                      <p:cBhvr>
                                        <p:cTn id="26" dur="500"/>
                                        <p:tgtEl>
                                          <p:spTgt spid="94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46">
                                            <p:txEl>
                                              <p:pRg st="2" end="2"/>
                                            </p:txEl>
                                          </p:spTgt>
                                        </p:tgtEl>
                                        <p:attrNameLst>
                                          <p:attrName>style.visibility</p:attrName>
                                        </p:attrNameLst>
                                      </p:cBhvr>
                                      <p:to>
                                        <p:strVal val="visible"/>
                                      </p:to>
                                    </p:set>
                                    <p:animEffect transition="in" filter="fade">
                                      <p:cBhvr>
                                        <p:cTn id="31" dur="500"/>
                                        <p:tgtEl>
                                          <p:spTgt spid="94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46">
                                            <p:txEl>
                                              <p:pRg st="3" end="3"/>
                                            </p:txEl>
                                          </p:spTgt>
                                        </p:tgtEl>
                                        <p:attrNameLst>
                                          <p:attrName>style.visibility</p:attrName>
                                        </p:attrNameLst>
                                      </p:cBhvr>
                                      <p:to>
                                        <p:strVal val="visible"/>
                                      </p:to>
                                    </p:set>
                                    <p:animEffect transition="in" filter="fade">
                                      <p:cBhvr>
                                        <p:cTn id="36" dur="500"/>
                                        <p:tgtEl>
                                          <p:spTgt spid="946">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47"/>
                                        </p:tgtEl>
                                        <p:attrNameLst>
                                          <p:attrName>style.visibility</p:attrName>
                                        </p:attrNameLst>
                                      </p:cBhvr>
                                      <p:to>
                                        <p:strVal val="visible"/>
                                      </p:to>
                                    </p:set>
                                    <p:animEffect transition="in" filter="fade">
                                      <p:cBhvr>
                                        <p:cTn id="39" dur="500"/>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 grpId="0" animBg="1"/>
      <p:bldP spid="942" grpId="0" animBg="1"/>
      <p:bldP spid="944" grpId="0" build="p"/>
      <p:bldP spid="945" grpId="0"/>
      <p:bldP spid="946" grpId="0" build="p"/>
      <p:bldP spid="9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8"/>
          <p:cNvSpPr txBox="1">
            <a:spLocks noGrp="1"/>
          </p:cNvSpPr>
          <p:nvPr>
            <p:ph type="subTitle" idx="1"/>
          </p:nvPr>
        </p:nvSpPr>
        <p:spPr>
          <a:xfrm>
            <a:off x="2560350" y="552250"/>
            <a:ext cx="2401500" cy="6483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400"/>
              <a:buNone/>
            </a:pPr>
            <a:r>
              <a:rPr lang="es-CO" dirty="0"/>
              <a:t>Datos almacenados en DB</a:t>
            </a:r>
            <a:endParaRPr dirty="0"/>
          </a:p>
        </p:txBody>
      </p:sp>
      <p:sp>
        <p:nvSpPr>
          <p:cNvPr id="957" name="Google Shape;957;p8"/>
          <p:cNvSpPr txBox="1">
            <a:spLocks noGrp="1"/>
          </p:cNvSpPr>
          <p:nvPr>
            <p:ph type="title"/>
          </p:nvPr>
        </p:nvSpPr>
        <p:spPr>
          <a:xfrm>
            <a:off x="444667" y="1040872"/>
            <a:ext cx="3323400" cy="101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Alcances</a:t>
            </a:r>
            <a:endParaRPr dirty="0"/>
          </a:p>
        </p:txBody>
      </p:sp>
      <p:grpSp>
        <p:nvGrpSpPr>
          <p:cNvPr id="958" name="Google Shape;958;p8"/>
          <p:cNvGrpSpPr/>
          <p:nvPr/>
        </p:nvGrpSpPr>
        <p:grpSpPr>
          <a:xfrm>
            <a:off x="3115675" y="1050654"/>
            <a:ext cx="1553155" cy="3042185"/>
            <a:chOff x="1405310" y="1225632"/>
            <a:chExt cx="1553155" cy="3042185"/>
          </a:xfrm>
        </p:grpSpPr>
        <p:pic>
          <p:nvPicPr>
            <p:cNvPr id="959" name="Google Shape;959;p8"/>
            <p:cNvPicPr preferRelativeResize="0"/>
            <p:nvPr/>
          </p:nvPicPr>
          <p:blipFill rotWithShape="1">
            <a:blip r:embed="rId3">
              <a:alphaModFix/>
            </a:blip>
            <a:srcRect/>
            <a:stretch/>
          </p:blipFill>
          <p:spPr>
            <a:xfrm>
              <a:off x="1557663" y="2997924"/>
              <a:ext cx="1269893" cy="1269893"/>
            </a:xfrm>
            <a:prstGeom prst="rect">
              <a:avLst/>
            </a:prstGeom>
            <a:noFill/>
            <a:ln>
              <a:noFill/>
            </a:ln>
          </p:spPr>
        </p:pic>
        <p:pic>
          <p:nvPicPr>
            <p:cNvPr id="960" name="Google Shape;960;p8"/>
            <p:cNvPicPr preferRelativeResize="0"/>
            <p:nvPr/>
          </p:nvPicPr>
          <p:blipFill rotWithShape="1">
            <a:blip r:embed="rId4">
              <a:alphaModFix/>
            </a:blip>
            <a:srcRect/>
            <a:stretch/>
          </p:blipFill>
          <p:spPr>
            <a:xfrm>
              <a:off x="1405310" y="1225632"/>
              <a:ext cx="1553155" cy="1553155"/>
            </a:xfrm>
            <a:prstGeom prst="rect">
              <a:avLst/>
            </a:prstGeom>
            <a:noFill/>
            <a:ln>
              <a:noFill/>
            </a:ln>
          </p:spPr>
        </p:pic>
      </p:grpSp>
      <p:grpSp>
        <p:nvGrpSpPr>
          <p:cNvPr id="961" name="Google Shape;961;p8"/>
          <p:cNvGrpSpPr/>
          <p:nvPr/>
        </p:nvGrpSpPr>
        <p:grpSpPr>
          <a:xfrm>
            <a:off x="5614884" y="1706073"/>
            <a:ext cx="3240013" cy="1751818"/>
            <a:chOff x="4113525" y="1902876"/>
            <a:chExt cx="3240013" cy="1751818"/>
          </a:xfrm>
        </p:grpSpPr>
        <p:pic>
          <p:nvPicPr>
            <p:cNvPr id="962" name="Google Shape;962;p8"/>
            <p:cNvPicPr preferRelativeResize="0"/>
            <p:nvPr/>
          </p:nvPicPr>
          <p:blipFill rotWithShape="1">
            <a:blip r:embed="rId5">
              <a:alphaModFix/>
            </a:blip>
            <a:srcRect/>
            <a:stretch/>
          </p:blipFill>
          <p:spPr>
            <a:xfrm>
              <a:off x="4113525" y="2129040"/>
              <a:ext cx="1299492" cy="1299492"/>
            </a:xfrm>
            <a:prstGeom prst="rect">
              <a:avLst/>
            </a:prstGeom>
            <a:noFill/>
            <a:ln>
              <a:noFill/>
            </a:ln>
          </p:spPr>
        </p:pic>
        <p:pic>
          <p:nvPicPr>
            <p:cNvPr id="963" name="Google Shape;963;p8"/>
            <p:cNvPicPr preferRelativeResize="0"/>
            <p:nvPr/>
          </p:nvPicPr>
          <p:blipFill rotWithShape="1">
            <a:blip r:embed="rId6">
              <a:alphaModFix/>
            </a:blip>
            <a:srcRect/>
            <a:stretch/>
          </p:blipFill>
          <p:spPr>
            <a:xfrm>
              <a:off x="5601720" y="1902876"/>
              <a:ext cx="1751818" cy="1751818"/>
            </a:xfrm>
            <a:prstGeom prst="rect">
              <a:avLst/>
            </a:prstGeom>
            <a:noFill/>
            <a:ln>
              <a:noFill/>
            </a:ln>
          </p:spPr>
        </p:pic>
      </p:grpSp>
      <p:sp>
        <p:nvSpPr>
          <p:cNvPr id="964" name="Google Shape;964;p8"/>
          <p:cNvSpPr txBox="1">
            <a:spLocks noGrp="1"/>
          </p:cNvSpPr>
          <p:nvPr>
            <p:ph type="subTitle" idx="1"/>
          </p:nvPr>
        </p:nvSpPr>
        <p:spPr>
          <a:xfrm>
            <a:off x="5678138" y="901822"/>
            <a:ext cx="3323400" cy="6483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400"/>
              <a:buNone/>
            </a:pPr>
            <a:r>
              <a:rPr lang="es-CO" dirty="0"/>
              <a:t>Datos ambientales para redes IoT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animEffect transition="in" filter="fade">
                                      <p:cBhvr>
                                        <p:cTn id="7" dur="500"/>
                                        <p:tgtEl>
                                          <p:spTgt spid="95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58"/>
                                        </p:tgtEl>
                                        <p:attrNameLst>
                                          <p:attrName>style.visibility</p:attrName>
                                        </p:attrNameLst>
                                      </p:cBhvr>
                                      <p:to>
                                        <p:strVal val="visible"/>
                                      </p:to>
                                    </p:set>
                                    <p:animEffect transition="in" filter="fade">
                                      <p:cBhvr>
                                        <p:cTn id="10" dur="500"/>
                                        <p:tgtEl>
                                          <p:spTgt spid="9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1"/>
                                        </p:tgtEl>
                                        <p:attrNameLst>
                                          <p:attrName>style.visibility</p:attrName>
                                        </p:attrNameLst>
                                      </p:cBhvr>
                                      <p:to>
                                        <p:strVal val="visible"/>
                                      </p:to>
                                    </p:set>
                                    <p:animEffect transition="in" filter="fade">
                                      <p:cBhvr>
                                        <p:cTn id="15" dur="500"/>
                                        <p:tgtEl>
                                          <p:spTgt spid="9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4">
                                            <p:txEl>
                                              <p:pRg st="0" end="0"/>
                                            </p:txEl>
                                          </p:spTgt>
                                        </p:tgtEl>
                                        <p:attrNameLst>
                                          <p:attrName>style.visibility</p:attrName>
                                        </p:attrNameLst>
                                      </p:cBhvr>
                                      <p:to>
                                        <p:strVal val="visible"/>
                                      </p:to>
                                    </p:set>
                                    <p:animEffect transition="in" filter="fade">
                                      <p:cBhvr>
                                        <p:cTn id="18" dur="500"/>
                                        <p:tgtEl>
                                          <p:spTgt spid="9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 grpId="0" build="p"/>
      <p:bldP spid="96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g24cbf36a89f_0_26"/>
          <p:cNvSpPr txBox="1">
            <a:spLocks noGrp="1"/>
          </p:cNvSpPr>
          <p:nvPr>
            <p:ph type="title"/>
          </p:nvPr>
        </p:nvSpPr>
        <p:spPr>
          <a:xfrm>
            <a:off x="296850" y="1086551"/>
            <a:ext cx="3323400" cy="101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CO" dirty="0"/>
              <a:t>Limitaciones</a:t>
            </a:r>
            <a:endParaRPr dirty="0"/>
          </a:p>
        </p:txBody>
      </p:sp>
      <p:grpSp>
        <p:nvGrpSpPr>
          <p:cNvPr id="970" name="Google Shape;970;g24cbf36a89f_0_26"/>
          <p:cNvGrpSpPr/>
          <p:nvPr/>
        </p:nvGrpSpPr>
        <p:grpSpPr>
          <a:xfrm>
            <a:off x="3567746" y="870075"/>
            <a:ext cx="1534928" cy="1547711"/>
            <a:chOff x="1480185" y="1330234"/>
            <a:chExt cx="1056458" cy="1056458"/>
          </a:xfrm>
        </p:grpSpPr>
        <p:pic>
          <p:nvPicPr>
            <p:cNvPr id="971" name="Google Shape;971;g24cbf36a89f_0_26"/>
            <p:cNvPicPr preferRelativeResize="0"/>
            <p:nvPr/>
          </p:nvPicPr>
          <p:blipFill rotWithShape="1">
            <a:blip r:embed="rId3">
              <a:alphaModFix/>
            </a:blip>
            <a:srcRect/>
            <a:stretch/>
          </p:blipFill>
          <p:spPr>
            <a:xfrm>
              <a:off x="1541145" y="1391194"/>
              <a:ext cx="934538" cy="934538"/>
            </a:xfrm>
            <a:prstGeom prst="rect">
              <a:avLst/>
            </a:prstGeom>
            <a:noFill/>
            <a:ln>
              <a:noFill/>
            </a:ln>
          </p:spPr>
        </p:pic>
        <p:pic>
          <p:nvPicPr>
            <p:cNvPr id="972" name="Google Shape;972;g24cbf36a89f_0_26"/>
            <p:cNvPicPr preferRelativeResize="0"/>
            <p:nvPr/>
          </p:nvPicPr>
          <p:blipFill rotWithShape="1">
            <a:blip r:embed="rId4">
              <a:alphaModFix/>
            </a:blip>
            <a:srcRect/>
            <a:stretch/>
          </p:blipFill>
          <p:spPr>
            <a:xfrm>
              <a:off x="1480185" y="1330234"/>
              <a:ext cx="1056458" cy="1056458"/>
            </a:xfrm>
            <a:prstGeom prst="rect">
              <a:avLst/>
            </a:prstGeom>
            <a:noFill/>
            <a:ln>
              <a:noFill/>
            </a:ln>
          </p:spPr>
        </p:pic>
      </p:grpSp>
      <p:grpSp>
        <p:nvGrpSpPr>
          <p:cNvPr id="973" name="Google Shape;973;g24cbf36a89f_0_26"/>
          <p:cNvGrpSpPr/>
          <p:nvPr/>
        </p:nvGrpSpPr>
        <p:grpSpPr>
          <a:xfrm>
            <a:off x="6530411" y="911415"/>
            <a:ext cx="1547750" cy="1764662"/>
            <a:chOff x="4933507" y="621441"/>
            <a:chExt cx="1547750" cy="1764662"/>
          </a:xfrm>
        </p:grpSpPr>
        <p:pic>
          <p:nvPicPr>
            <p:cNvPr id="974" name="Google Shape;974;g24cbf36a89f_0_26"/>
            <p:cNvPicPr preferRelativeResize="0"/>
            <p:nvPr/>
          </p:nvPicPr>
          <p:blipFill rotWithShape="1">
            <a:blip r:embed="rId5">
              <a:alphaModFix/>
            </a:blip>
            <a:srcRect/>
            <a:stretch/>
          </p:blipFill>
          <p:spPr>
            <a:xfrm>
              <a:off x="4933507" y="725185"/>
              <a:ext cx="1547750" cy="1547750"/>
            </a:xfrm>
            <a:prstGeom prst="rect">
              <a:avLst/>
            </a:prstGeom>
            <a:noFill/>
            <a:ln>
              <a:noFill/>
            </a:ln>
          </p:spPr>
        </p:pic>
        <p:pic>
          <p:nvPicPr>
            <p:cNvPr id="975" name="Google Shape;975;g24cbf36a89f_0_26"/>
            <p:cNvPicPr preferRelativeResize="0"/>
            <p:nvPr/>
          </p:nvPicPr>
          <p:blipFill rotWithShape="1">
            <a:blip r:embed="rId6">
              <a:alphaModFix/>
            </a:blip>
            <a:srcRect/>
            <a:stretch/>
          </p:blipFill>
          <p:spPr>
            <a:xfrm>
              <a:off x="5032658" y="621441"/>
              <a:ext cx="1349447" cy="1764662"/>
            </a:xfrm>
            <a:prstGeom prst="rect">
              <a:avLst/>
            </a:prstGeom>
            <a:noFill/>
            <a:ln>
              <a:noFill/>
            </a:ln>
          </p:spPr>
        </p:pic>
      </p:grpSp>
      <p:grpSp>
        <p:nvGrpSpPr>
          <p:cNvPr id="976" name="Google Shape;976;g24cbf36a89f_0_26"/>
          <p:cNvGrpSpPr/>
          <p:nvPr/>
        </p:nvGrpSpPr>
        <p:grpSpPr>
          <a:xfrm>
            <a:off x="3511160" y="3292422"/>
            <a:ext cx="1648097" cy="1764662"/>
            <a:chOff x="1759130" y="2845043"/>
            <a:chExt cx="1648097" cy="1764662"/>
          </a:xfrm>
        </p:grpSpPr>
        <p:pic>
          <p:nvPicPr>
            <p:cNvPr id="977" name="Google Shape;977;g24cbf36a89f_0_26"/>
            <p:cNvPicPr preferRelativeResize="0"/>
            <p:nvPr/>
          </p:nvPicPr>
          <p:blipFill rotWithShape="1">
            <a:blip r:embed="rId7">
              <a:alphaModFix/>
            </a:blip>
            <a:srcRect/>
            <a:stretch/>
          </p:blipFill>
          <p:spPr>
            <a:xfrm>
              <a:off x="1759130" y="2868189"/>
              <a:ext cx="1648097" cy="1648097"/>
            </a:xfrm>
            <a:prstGeom prst="rect">
              <a:avLst/>
            </a:prstGeom>
            <a:noFill/>
            <a:ln>
              <a:noFill/>
            </a:ln>
          </p:spPr>
        </p:pic>
        <p:pic>
          <p:nvPicPr>
            <p:cNvPr id="978" name="Google Shape;978;g24cbf36a89f_0_26"/>
            <p:cNvPicPr preferRelativeResize="0"/>
            <p:nvPr/>
          </p:nvPicPr>
          <p:blipFill rotWithShape="1">
            <a:blip r:embed="rId6">
              <a:alphaModFix/>
            </a:blip>
            <a:srcRect/>
            <a:stretch/>
          </p:blipFill>
          <p:spPr>
            <a:xfrm>
              <a:off x="1883621" y="2845043"/>
              <a:ext cx="1349447" cy="1764662"/>
            </a:xfrm>
            <a:prstGeom prst="rect">
              <a:avLst/>
            </a:prstGeom>
            <a:noFill/>
            <a:ln>
              <a:noFill/>
            </a:ln>
          </p:spPr>
        </p:pic>
      </p:grpSp>
      <p:sp>
        <p:nvSpPr>
          <p:cNvPr id="979" name="Google Shape;979;g24cbf36a89f_0_26"/>
          <p:cNvSpPr txBox="1">
            <a:spLocks noGrp="1"/>
          </p:cNvSpPr>
          <p:nvPr>
            <p:ph type="subTitle" idx="1"/>
          </p:nvPr>
        </p:nvSpPr>
        <p:spPr>
          <a:xfrm>
            <a:off x="3620250" y="2620932"/>
            <a:ext cx="1449755" cy="6483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SzPts val="1400"/>
              <a:buNone/>
            </a:pPr>
            <a:r>
              <a:rPr lang="es-CO" dirty="0"/>
              <a:t>No </a:t>
            </a:r>
            <a:r>
              <a:rPr lang="es-CO" dirty="0" err="1"/>
              <a:t>dashboards</a:t>
            </a:r>
            <a:r>
              <a:rPr lang="es-CO" dirty="0"/>
              <a:t> </a:t>
            </a:r>
          </a:p>
          <a:p>
            <a:pPr marL="457200" lvl="0" indent="-342900" algn="ctr" rtl="0">
              <a:lnSpc>
                <a:spcPct val="100000"/>
              </a:lnSpc>
              <a:spcBef>
                <a:spcPts val="0"/>
              </a:spcBef>
              <a:spcAft>
                <a:spcPts val="0"/>
              </a:spcAft>
              <a:buSzPts val="1400"/>
              <a:buNone/>
            </a:pPr>
            <a:r>
              <a:rPr lang="es-CO" dirty="0"/>
              <a:t>de los datos</a:t>
            </a:r>
            <a:endParaRPr dirty="0"/>
          </a:p>
        </p:txBody>
      </p:sp>
      <p:sp>
        <p:nvSpPr>
          <p:cNvPr id="980" name="Google Shape;980;g24cbf36a89f_0_26"/>
          <p:cNvSpPr txBox="1">
            <a:spLocks noGrp="1"/>
          </p:cNvSpPr>
          <p:nvPr>
            <p:ph type="subTitle" idx="1"/>
          </p:nvPr>
        </p:nvSpPr>
        <p:spPr>
          <a:xfrm>
            <a:off x="6386088" y="310082"/>
            <a:ext cx="1859010" cy="559993"/>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SzPts val="1400"/>
              <a:buNone/>
            </a:pPr>
            <a:r>
              <a:rPr lang="es-CO" dirty="0"/>
              <a:t>No va a hacer 100%</a:t>
            </a:r>
          </a:p>
          <a:p>
            <a:pPr marL="457200" lvl="0" indent="-342900" algn="ctr" rtl="0">
              <a:lnSpc>
                <a:spcPct val="100000"/>
              </a:lnSpc>
              <a:spcBef>
                <a:spcPts val="0"/>
              </a:spcBef>
              <a:spcAft>
                <a:spcPts val="0"/>
              </a:spcAft>
              <a:buSzPts val="1400"/>
              <a:buNone/>
            </a:pPr>
            <a:r>
              <a:rPr lang="es-CO" dirty="0"/>
              <a:t> preciso</a:t>
            </a:r>
            <a:endParaRPr dirty="0"/>
          </a:p>
        </p:txBody>
      </p:sp>
      <p:sp>
        <p:nvSpPr>
          <p:cNvPr id="981" name="Google Shape;981;g24cbf36a89f_0_26"/>
          <p:cNvSpPr txBox="1">
            <a:spLocks noGrp="1"/>
          </p:cNvSpPr>
          <p:nvPr>
            <p:ph type="subTitle" idx="1"/>
          </p:nvPr>
        </p:nvSpPr>
        <p:spPr>
          <a:xfrm>
            <a:off x="3188335" y="235105"/>
            <a:ext cx="2293749" cy="6483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SzPts val="1400"/>
              <a:buNone/>
            </a:pPr>
            <a:r>
              <a:rPr lang="es-CO" dirty="0"/>
              <a:t>No todas las variables –</a:t>
            </a:r>
          </a:p>
          <a:p>
            <a:pPr marL="457200" lvl="0" indent="-342900" algn="ctr" rtl="0">
              <a:lnSpc>
                <a:spcPct val="100000"/>
              </a:lnSpc>
              <a:spcBef>
                <a:spcPts val="0"/>
              </a:spcBef>
              <a:spcAft>
                <a:spcPts val="0"/>
              </a:spcAft>
              <a:buSzPts val="1400"/>
              <a:buNone/>
            </a:pPr>
            <a:r>
              <a:rPr lang="es-CO" dirty="0"/>
              <a:t> sensores climáticos </a:t>
            </a:r>
            <a:endParaRPr dirty="0"/>
          </a:p>
        </p:txBody>
      </p:sp>
      <p:sp>
        <p:nvSpPr>
          <p:cNvPr id="982" name="Google Shape;982;g24cbf36a89f_0_26"/>
          <p:cNvSpPr txBox="1">
            <a:spLocks noGrp="1"/>
          </p:cNvSpPr>
          <p:nvPr>
            <p:ph type="subTitle" idx="1"/>
          </p:nvPr>
        </p:nvSpPr>
        <p:spPr>
          <a:xfrm>
            <a:off x="6223278" y="2755142"/>
            <a:ext cx="2162014" cy="559993"/>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SzPts val="1400"/>
              <a:buNone/>
            </a:pPr>
            <a:r>
              <a:rPr lang="es-CO" dirty="0"/>
              <a:t>Solo se </a:t>
            </a:r>
            <a:r>
              <a:rPr lang="es-CO" dirty="0" err="1"/>
              <a:t>tendra</a:t>
            </a:r>
            <a:r>
              <a:rPr lang="es-CO" dirty="0"/>
              <a:t> </a:t>
            </a:r>
          </a:p>
          <a:p>
            <a:pPr marL="457200" lvl="0" indent="-342900" algn="ctr" rtl="0">
              <a:lnSpc>
                <a:spcPct val="100000"/>
              </a:lnSpc>
              <a:spcBef>
                <a:spcPts val="0"/>
              </a:spcBef>
              <a:spcAft>
                <a:spcPts val="0"/>
              </a:spcAft>
              <a:buSzPts val="1400"/>
              <a:buNone/>
            </a:pPr>
            <a:r>
              <a:rPr lang="es-CO" dirty="0"/>
              <a:t>3 estaciones de </a:t>
            </a:r>
            <a:r>
              <a:rPr lang="es-CO" dirty="0" err="1"/>
              <a:t>Bogota</a:t>
            </a:r>
            <a:r>
              <a:rPr lang="es-CO" dirty="0"/>
              <a:t> </a:t>
            </a:r>
            <a:endParaRPr dirty="0"/>
          </a:p>
        </p:txBody>
      </p:sp>
      <p:pic>
        <p:nvPicPr>
          <p:cNvPr id="983" name="Google Shape;983;g24cbf36a89f_0_26"/>
          <p:cNvPicPr preferRelativeResize="0"/>
          <p:nvPr/>
        </p:nvPicPr>
        <p:blipFill>
          <a:blip r:embed="rId8">
            <a:alphaModFix/>
          </a:blip>
          <a:stretch>
            <a:fillRect/>
          </a:stretch>
        </p:blipFill>
        <p:spPr>
          <a:xfrm>
            <a:off x="6490759" y="3361227"/>
            <a:ext cx="1627052" cy="16270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fade">
                                      <p:cBhvr>
                                        <p:cTn id="7" dur="500"/>
                                        <p:tgtEl>
                                          <p:spTgt spid="9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1">
                                            <p:txEl>
                                              <p:pRg st="0" end="0"/>
                                            </p:txEl>
                                          </p:spTgt>
                                        </p:tgtEl>
                                        <p:attrNameLst>
                                          <p:attrName>style.visibility</p:attrName>
                                        </p:attrNameLst>
                                      </p:cBhvr>
                                      <p:to>
                                        <p:strVal val="visible"/>
                                      </p:to>
                                    </p:set>
                                    <p:animEffect transition="in" filter="fade">
                                      <p:cBhvr>
                                        <p:cTn id="10" dur="500"/>
                                        <p:tgtEl>
                                          <p:spTgt spid="98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1">
                                            <p:txEl>
                                              <p:pRg st="1" end="1"/>
                                            </p:txEl>
                                          </p:spTgt>
                                        </p:tgtEl>
                                        <p:attrNameLst>
                                          <p:attrName>style.visibility</p:attrName>
                                        </p:attrNameLst>
                                      </p:cBhvr>
                                      <p:to>
                                        <p:strVal val="visible"/>
                                      </p:to>
                                    </p:set>
                                    <p:animEffect transition="in" filter="fade">
                                      <p:cBhvr>
                                        <p:cTn id="15" dur="500"/>
                                        <p:tgtEl>
                                          <p:spTgt spid="98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73"/>
                                        </p:tgtEl>
                                        <p:attrNameLst>
                                          <p:attrName>style.visibility</p:attrName>
                                        </p:attrNameLst>
                                      </p:cBhvr>
                                      <p:to>
                                        <p:strVal val="visible"/>
                                      </p:to>
                                    </p:set>
                                    <p:animEffect transition="in" filter="fade">
                                      <p:cBhvr>
                                        <p:cTn id="20" dur="500"/>
                                        <p:tgtEl>
                                          <p:spTgt spid="97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80">
                                            <p:txEl>
                                              <p:pRg st="0" end="0"/>
                                            </p:txEl>
                                          </p:spTgt>
                                        </p:tgtEl>
                                        <p:attrNameLst>
                                          <p:attrName>style.visibility</p:attrName>
                                        </p:attrNameLst>
                                      </p:cBhvr>
                                      <p:to>
                                        <p:strVal val="visible"/>
                                      </p:to>
                                    </p:set>
                                    <p:animEffect transition="in" filter="fade">
                                      <p:cBhvr>
                                        <p:cTn id="23" dur="500"/>
                                        <p:tgtEl>
                                          <p:spTgt spid="98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80">
                                            <p:txEl>
                                              <p:pRg st="1" end="1"/>
                                            </p:txEl>
                                          </p:spTgt>
                                        </p:tgtEl>
                                        <p:attrNameLst>
                                          <p:attrName>style.visibility</p:attrName>
                                        </p:attrNameLst>
                                      </p:cBhvr>
                                      <p:to>
                                        <p:strVal val="visible"/>
                                      </p:to>
                                    </p:set>
                                    <p:animEffect transition="in" filter="fade">
                                      <p:cBhvr>
                                        <p:cTn id="28" dur="500"/>
                                        <p:tgtEl>
                                          <p:spTgt spid="98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76"/>
                                        </p:tgtEl>
                                        <p:attrNameLst>
                                          <p:attrName>style.visibility</p:attrName>
                                        </p:attrNameLst>
                                      </p:cBhvr>
                                      <p:to>
                                        <p:strVal val="visible"/>
                                      </p:to>
                                    </p:set>
                                    <p:animEffect transition="in" filter="fade">
                                      <p:cBhvr>
                                        <p:cTn id="33" dur="500"/>
                                        <p:tgtEl>
                                          <p:spTgt spid="97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79">
                                            <p:txEl>
                                              <p:pRg st="0" end="0"/>
                                            </p:txEl>
                                          </p:spTgt>
                                        </p:tgtEl>
                                        <p:attrNameLst>
                                          <p:attrName>style.visibility</p:attrName>
                                        </p:attrNameLst>
                                      </p:cBhvr>
                                      <p:to>
                                        <p:strVal val="visible"/>
                                      </p:to>
                                    </p:set>
                                    <p:animEffect transition="in" filter="fade">
                                      <p:cBhvr>
                                        <p:cTn id="36" dur="500"/>
                                        <p:tgtEl>
                                          <p:spTgt spid="97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79">
                                            <p:txEl>
                                              <p:pRg st="1" end="1"/>
                                            </p:txEl>
                                          </p:spTgt>
                                        </p:tgtEl>
                                        <p:attrNameLst>
                                          <p:attrName>style.visibility</p:attrName>
                                        </p:attrNameLst>
                                      </p:cBhvr>
                                      <p:to>
                                        <p:strVal val="visible"/>
                                      </p:to>
                                    </p:set>
                                    <p:animEffect transition="in" filter="fade">
                                      <p:cBhvr>
                                        <p:cTn id="41" dur="500"/>
                                        <p:tgtEl>
                                          <p:spTgt spid="97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82">
                                            <p:txEl>
                                              <p:pRg st="0" end="0"/>
                                            </p:txEl>
                                          </p:spTgt>
                                        </p:tgtEl>
                                        <p:attrNameLst>
                                          <p:attrName>style.visibility</p:attrName>
                                        </p:attrNameLst>
                                      </p:cBhvr>
                                      <p:to>
                                        <p:strVal val="visible"/>
                                      </p:to>
                                    </p:set>
                                    <p:animEffect transition="in" filter="fade">
                                      <p:cBhvr>
                                        <p:cTn id="46" dur="500"/>
                                        <p:tgtEl>
                                          <p:spTgt spid="98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82">
                                            <p:txEl>
                                              <p:pRg st="1" end="1"/>
                                            </p:txEl>
                                          </p:spTgt>
                                        </p:tgtEl>
                                        <p:attrNameLst>
                                          <p:attrName>style.visibility</p:attrName>
                                        </p:attrNameLst>
                                      </p:cBhvr>
                                      <p:to>
                                        <p:strVal val="visible"/>
                                      </p:to>
                                    </p:set>
                                    <p:animEffect transition="in" filter="fade">
                                      <p:cBhvr>
                                        <p:cTn id="51" dur="500"/>
                                        <p:tgtEl>
                                          <p:spTgt spid="982">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83"/>
                                        </p:tgtEl>
                                        <p:attrNameLst>
                                          <p:attrName>style.visibility</p:attrName>
                                        </p:attrNameLst>
                                      </p:cBhvr>
                                      <p:to>
                                        <p:strVal val="visible"/>
                                      </p:to>
                                    </p:set>
                                    <p:animEffect transition="in" filter="fade">
                                      <p:cBhvr>
                                        <p:cTn id="54" dur="500"/>
                                        <p:tgtEl>
                                          <p:spTgt spid="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 grpId="0" build="p"/>
      <p:bldP spid="980" grpId="0" build="p"/>
      <p:bldP spid="981" grpId="0" build="p"/>
      <p:bldP spid="982" grpId="0" build="p"/>
    </p:bldLst>
  </p:timing>
</p:sld>
</file>

<file path=ppt/theme/theme1.xml><?xml version="1.0" encoding="utf-8"?>
<a:theme xmlns:a="http://schemas.openxmlformats.org/drawingml/2006/main" name="Foot Injury Clinical Case by Slidesgo">
  <a:themeElements>
    <a:clrScheme name="Simple Light">
      <a:dk1>
        <a:srgbClr val="362C34"/>
      </a:dk1>
      <a:lt1>
        <a:srgbClr val="FFFFFF"/>
      </a:lt1>
      <a:dk2>
        <a:srgbClr val="918377"/>
      </a:dk2>
      <a:lt2>
        <a:srgbClr val="FFEFD9"/>
      </a:lt2>
      <a:accent1>
        <a:srgbClr val="FF9D6C"/>
      </a:accent1>
      <a:accent2>
        <a:srgbClr val="FFFFFF"/>
      </a:accent2>
      <a:accent3>
        <a:srgbClr val="FFFFFF"/>
      </a:accent3>
      <a:accent4>
        <a:srgbClr val="FFFFFF"/>
      </a:accent4>
      <a:accent5>
        <a:srgbClr val="FFFFFF"/>
      </a:accent5>
      <a:accent6>
        <a:srgbClr val="FFFFFF"/>
      </a:accent6>
      <a:hlink>
        <a:srgbClr val="362C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TotalTime>
  <Words>539</Words>
  <Application>Microsoft Office PowerPoint</Application>
  <PresentationFormat>Presentación en pantalla (16:9)</PresentationFormat>
  <Paragraphs>124</Paragraphs>
  <Slides>36</Slides>
  <Notes>36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Noto Sans Symbols</vt:lpstr>
      <vt:lpstr>Times New Roman</vt:lpstr>
      <vt:lpstr>Roboto Condensed Light</vt:lpstr>
      <vt:lpstr>Barlow</vt:lpstr>
      <vt:lpstr>Cabin</vt:lpstr>
      <vt:lpstr>Alata</vt:lpstr>
      <vt:lpstr>Arial</vt:lpstr>
      <vt:lpstr>Foot Injury Clinical Case by Slidesgo</vt:lpstr>
      <vt:lpstr> Simulador de datos climáticos para el desarrollo de proyectos IoT  </vt:lpstr>
      <vt:lpstr>—(Xia, Yang, Wang &amp; Vinel,2012) </vt:lpstr>
      <vt:lpstr>Estructura de las conexiones IOT</vt:lpstr>
      <vt:lpstr>Justificación</vt:lpstr>
      <vt:lpstr>Justificación</vt:lpstr>
      <vt:lpstr>01</vt:lpstr>
      <vt:lpstr>Objetivos</vt:lpstr>
      <vt:lpstr>Alcances</vt:lpstr>
      <vt:lpstr>Limitaciones</vt:lpstr>
      <vt:lpstr>Marco teórico</vt:lpstr>
      <vt:lpstr>Metodología</vt:lpstr>
      <vt:lpstr>Desarrollo</vt:lpstr>
      <vt:lpstr>Desarrollo </vt:lpstr>
      <vt:lpstr>Desarrollo </vt:lpstr>
      <vt:lpstr>Desarrollo </vt:lpstr>
      <vt:lpstr>Desarrollo </vt:lpstr>
      <vt:lpstr>Desarrollo </vt:lpstr>
      <vt:lpstr>Desarrollo </vt:lpstr>
      <vt:lpstr>Desarrollo </vt:lpstr>
      <vt:lpstr>Desarrollo </vt:lpstr>
      <vt:lpstr>Desarrollo </vt:lpstr>
      <vt:lpstr>Desarrollo </vt:lpstr>
      <vt:lpstr>Desarrollo </vt:lpstr>
      <vt:lpstr>Desarrollo </vt:lpstr>
      <vt:lpstr>Desarrollo </vt:lpstr>
      <vt:lpstr>Desarrollo </vt:lpstr>
      <vt:lpstr>Desarrollo </vt:lpstr>
      <vt:lpstr>Desarrollo </vt:lpstr>
      <vt:lpstr>Resultados </vt:lpstr>
      <vt:lpstr>Matriz de correlación</vt:lpstr>
      <vt:lpstr>Comparaciones</vt:lpstr>
      <vt:lpstr>Comparaciones</vt:lpstr>
      <vt:lpstr>Resultado en tiempo real</vt:lpstr>
      <vt:lpstr>Estructura del sistema </vt:lpstr>
      <vt:lpstr>Conclusión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Simulador de datos climáticos para el desarrollo de proyectos IoT  </dc:title>
  <dc:creator>CamiloDiazG</dc:creator>
  <cp:lastModifiedBy>Camilo Andrés Díaz Gómez</cp:lastModifiedBy>
  <cp:revision>13</cp:revision>
  <dcterms:modified xsi:type="dcterms:W3CDTF">2023-06-28T22:34:26Z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095ecea-2d80-4438-b187-500ba7651319_Enabled">
    <vt:lpwstr>true</vt:lpwstr>
  </property>
  <property fmtid="{D5CDD505-2E9C-101B-9397-08002B2CF9AE}" pid="3" name="MSIP_Label_0095ecea-2d80-4438-b187-500ba7651319_SetDate">
    <vt:lpwstr>2023-06-26T02:51:35Z</vt:lpwstr>
  </property>
  <property fmtid="{D5CDD505-2E9C-101B-9397-08002B2CF9AE}" pid="4" name="MSIP_Label_0095ecea-2d80-4438-b187-500ba7651319_Method">
    <vt:lpwstr>Standard</vt:lpwstr>
  </property>
  <property fmtid="{D5CDD505-2E9C-101B-9397-08002B2CF9AE}" pid="5" name="MSIP_Label_0095ecea-2d80-4438-b187-500ba7651319_Name">
    <vt:lpwstr>Interna</vt:lpwstr>
  </property>
  <property fmtid="{D5CDD505-2E9C-101B-9397-08002B2CF9AE}" pid="6" name="MSIP_Label_0095ecea-2d80-4438-b187-500ba7651319_SiteId">
    <vt:lpwstr>a2addd3e-8397-4579-ba30-7a38803fc3bf</vt:lpwstr>
  </property>
  <property fmtid="{D5CDD505-2E9C-101B-9397-08002B2CF9AE}" pid="7" name="MSIP_Label_0095ecea-2d80-4438-b187-500ba7651319_ActionId">
    <vt:lpwstr>a9c1b45e-611e-4b6c-a48b-66bf7ff82727</vt:lpwstr>
  </property>
  <property fmtid="{D5CDD505-2E9C-101B-9397-08002B2CF9AE}" pid="8" name="MSIP_Label_0095ecea-2d80-4438-b187-500ba7651319_ContentBits">
    <vt:lpwstr>0</vt:lpwstr>
  </property>
</Properties>
</file>